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300" r:id="rId3"/>
    <p:sldId id="261" r:id="rId4"/>
    <p:sldId id="259" r:id="rId5"/>
    <p:sldId id="301" r:id="rId6"/>
    <p:sldId id="286" r:id="rId7"/>
    <p:sldId id="292" r:id="rId8"/>
    <p:sldId id="293" r:id="rId9"/>
    <p:sldId id="266" r:id="rId10"/>
    <p:sldId id="273" r:id="rId11"/>
    <p:sldId id="281" r:id="rId12"/>
    <p:sldId id="280" r:id="rId13"/>
    <p:sldId id="296" r:id="rId14"/>
    <p:sldId id="284" r:id="rId15"/>
    <p:sldId id="285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NO-20211205_21271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4" y="1124744"/>
            <a:ext cx="7489826" cy="535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1674" y="1743658"/>
            <a:ext cx="748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базе инклюзивного пространства </a:t>
            </a:r>
            <a:br>
              <a:rPr lang="ru-RU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ГБОУ СОШ с. Георгиевка 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папа\Desktop\risunok-deti-detstv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r="12219"/>
          <a:stretch>
            <a:fillRect/>
          </a:stretch>
        </p:blipFill>
        <p:spPr bwMode="auto">
          <a:xfrm>
            <a:off x="3102428" y="2492896"/>
            <a:ext cx="2983804" cy="21519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750" y="4653476"/>
            <a:ext cx="7854696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«Психолого-педагогическая практика адресной поддержки  и развития способностей детей с ограниченными возможностями здоровья, находящимися на индивидуальном обучении»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папа\Desktop\ВАЖНОЕ\На 2022-2023 уч год\Проект Островок радости\Фото Островок\Новая папка\IMG-20e3185ae29ad346e1c9f59794d625f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640315" cy="35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«Продуктивно-творческая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</a:t>
            </a:r>
          </a:p>
        </p:txBody>
      </p:sp>
      <p:pic>
        <p:nvPicPr>
          <p:cNvPr id="3" name="Picture 2" descr="C:\Users\папа\Desktop\ВАЖНОЕ\На 2022-2023 уч год\Проект Островок радости\Фото Островок\Новая папка\-5381963063114186314_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3" b="15035"/>
          <a:stretch>
            <a:fillRect/>
          </a:stretch>
        </p:blipFill>
        <p:spPr bwMode="auto">
          <a:xfrm>
            <a:off x="4137740" y="2564904"/>
            <a:ext cx="4094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апа\Desktop\ВАЖНОЕ\На 2022-2023 уч год\Фестиваль\exnPFvhCem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8178" r="10730" b="14226"/>
          <a:stretch>
            <a:fillRect/>
          </a:stretch>
        </p:blipFill>
        <p:spPr bwMode="auto">
          <a:xfrm>
            <a:off x="554609" y="1412776"/>
            <a:ext cx="2516556" cy="33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па\Desktop\ВАЖНОЕ\На 2022-2023 уч год\Фестиваль\TiR-tJ-u-K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2" t="9651" r="10521" b="13394"/>
          <a:stretch>
            <a:fillRect/>
          </a:stretch>
        </p:blipFill>
        <p:spPr bwMode="auto">
          <a:xfrm>
            <a:off x="3222043" y="1916832"/>
            <a:ext cx="2376264" cy="35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ЛП\Вике\VoQhIy1pxx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85" y="3092081"/>
            <a:ext cx="2883224" cy="29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2AA81E-4A50-DB05-C486-F5416ED1E463}"/>
              </a:ext>
            </a:extLst>
          </p:cNvPr>
          <p:cNvSpPr/>
          <p:nvPr/>
        </p:nvSpPr>
        <p:spPr>
          <a:xfrm>
            <a:off x="2267744" y="40824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 успеха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57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86" y="1556792"/>
            <a:ext cx="2664296" cy="3554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2AA81E-4A50-DB05-C486-F5416ED1E463}"/>
              </a:ext>
            </a:extLst>
          </p:cNvPr>
          <p:cNvSpPr/>
          <p:nvPr/>
        </p:nvSpPr>
        <p:spPr>
          <a:xfrm>
            <a:off x="2555776" y="393125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Конно-спортивный клуб</a:t>
            </a:r>
          </a:p>
        </p:txBody>
      </p:sp>
      <p:pic>
        <p:nvPicPr>
          <p:cNvPr id="5" name="Изображение 1" descr="20221101_1427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357" y="2492896"/>
            <a:ext cx="2808243" cy="3744878"/>
          </a:xfrm>
          <a:prstGeom prst="rect">
            <a:avLst/>
          </a:prstGeom>
        </p:spPr>
      </p:pic>
      <p:pic>
        <p:nvPicPr>
          <p:cNvPr id="100" name="Изображение 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7073" y="1556561"/>
            <a:ext cx="2592288" cy="37448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un9-78.userapi.com/impg/r1iNR0fTs6uQ2GvofaM6osXq6LKMeRc9L08mHA/wszHPjZ9Wbs.jpg?size=1280x960&amp;quality=95&amp;sign=50f7ac1ce75a3ac2ebbfee8ce05847b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36" y="1165904"/>
            <a:ext cx="3069712" cy="230228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46F9D5-30E0-6BBF-C1CA-1271CFAF0123}"/>
              </a:ext>
            </a:extLst>
          </p:cNvPr>
          <p:cNvSpPr/>
          <p:nvPr/>
        </p:nvSpPr>
        <p:spPr>
          <a:xfrm>
            <a:off x="1115616" y="188271"/>
            <a:ext cx="664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«Островок Радости»</a:t>
            </a:r>
          </a:p>
        </p:txBody>
      </p:sp>
      <p:pic>
        <p:nvPicPr>
          <p:cNvPr id="3" name="Picture 2" descr="https://sun9-41.userapi.com/impg/Ewl8hDkWthLAkNaSCUHs7yFucm9rvhchtv61BQ/ec4_2nHpKcI.jpg?size=1280x960&amp;quality=95&amp;sign=9cd600cc485d44a79031e290ce78e9e0&amp;type=album">
            <a:extLst>
              <a:ext uri="{FF2B5EF4-FFF2-40B4-BE49-F238E27FC236}">
                <a16:creationId xmlns:a16="http://schemas.microsoft.com/office/drawing/2014/main" id="{9C889723-99D0-E3A9-A923-93FA02CC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36" y="4005064"/>
            <a:ext cx="2487749" cy="1865812"/>
          </a:xfrm>
          <a:prstGeom prst="rect">
            <a:avLst/>
          </a:prstGeom>
          <a:noFill/>
        </p:spPr>
      </p:pic>
      <p:pic>
        <p:nvPicPr>
          <p:cNvPr id="4" name="Picture 2" descr="https://sun9-70.userapi.com/impg/Iqqy-Zj6I6D1D0YsSOU1ML2hOjHPieKhRYVwQQ/oWdosQ8daro.jpg?size=1280x960&amp;quality=95&amp;sign=25c8f318ed00b682805d0c627a430857&amp;type=album">
            <a:extLst>
              <a:ext uri="{FF2B5EF4-FFF2-40B4-BE49-F238E27FC236}">
                <a16:creationId xmlns:a16="http://schemas.microsoft.com/office/drawing/2014/main" id="{D8BD25B2-3B1B-3A7C-EAAB-0B7ED9FB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9124"/>
            <a:ext cx="3069712" cy="2302284"/>
          </a:xfrm>
          <a:prstGeom prst="rect">
            <a:avLst/>
          </a:prstGeom>
          <a:noFill/>
        </p:spPr>
      </p:pic>
      <p:pic>
        <p:nvPicPr>
          <p:cNvPr id="5" name="Picture 4" descr="https://sun9-37.userapi.com/impg/iWnmIF_gCl5nqzGcHBmJXObmAFQHQUbLllbw3w/U9gKDXv0c58.jpg?size=810x1080&amp;quality=95&amp;sign=2e78500f0a824030fc4f042a55ff5520&amp;type=album">
            <a:extLst>
              <a:ext uri="{FF2B5EF4-FFF2-40B4-BE49-F238E27FC236}">
                <a16:creationId xmlns:a16="http://schemas.microsoft.com/office/drawing/2014/main" id="{80ABCFC1-7821-4381-8DDA-753C58F0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512" y="3686473"/>
            <a:ext cx="2088232" cy="2784309"/>
          </a:xfrm>
          <a:prstGeom prst="rect">
            <a:avLst/>
          </a:prstGeom>
          <a:noFill/>
        </p:spPr>
      </p:pic>
      <p:pic>
        <p:nvPicPr>
          <p:cNvPr id="6" name="Picture 2" descr="https://sun9-3.userapi.com/impg/UmhxKi4Fd3xKK2ARtgNrzPDeEzjrJmSS6BClFQ/uPSe0IW_ThY.jpg?size=1280x960&amp;quality=95&amp;sign=63806129b13550ec2ac743ecdc1c9913&amp;type=album">
            <a:extLst>
              <a:ext uri="{FF2B5EF4-FFF2-40B4-BE49-F238E27FC236}">
                <a16:creationId xmlns:a16="http://schemas.microsoft.com/office/drawing/2014/main" id="{6C60F22D-EE1D-08F1-9A05-7A9398A6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092" y="3927486"/>
            <a:ext cx="3069712" cy="2302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Изображение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1997871"/>
            <a:ext cx="3168402" cy="2303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3C5DC3-EA59-DF8A-4B22-E567997E1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52" y="4149079"/>
            <a:ext cx="2915804" cy="21868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B2CDE-307F-7A0C-3BF9-C825DB94B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48" y="4149080"/>
            <a:ext cx="2915804" cy="2186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EA4EB-08E7-9B84-C609-0B155978DA21}"/>
              </a:ext>
            </a:extLst>
          </p:cNvPr>
          <p:cNvSpPr txBox="1"/>
          <p:nvPr/>
        </p:nvSpPr>
        <p:spPr>
          <a:xfrm>
            <a:off x="1115616" y="432048"/>
            <a:ext cx="69127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Продвижение практики </a:t>
            </a:r>
          </a:p>
          <a:p>
            <a:pPr algn="just"/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практика успешно прошла апробацию.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с детьми продолжаются.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628">
            <a:off x="588608" y="3976154"/>
            <a:ext cx="1341428" cy="192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28684">
            <a:off x="4084033" y="4440236"/>
            <a:ext cx="1307404" cy="185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папа\Desktop\ВАЖНОЕ\На 2022-2023 уч год\Проект Островок радости\Фото Островок\Фото ярмарка\-5402256169407463633_121.jpg">
            <a:extLst>
              <a:ext uri="{FF2B5EF4-FFF2-40B4-BE49-F238E27FC236}">
                <a16:creationId xmlns:a16="http://schemas.microsoft.com/office/drawing/2014/main" id="{11E83E16-DA0E-D7CA-0633-E25CAF885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16176" b="34014"/>
          <a:stretch/>
        </p:blipFill>
        <p:spPr bwMode="auto">
          <a:xfrm>
            <a:off x="1259322" y="1244584"/>
            <a:ext cx="2667674" cy="21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8238B6-7E08-BAA7-2EFC-DDAFE149431C}"/>
              </a:ext>
            </a:extLst>
          </p:cNvPr>
          <p:cNvSpPr txBox="1">
            <a:spLocks/>
          </p:cNvSpPr>
          <p:nvPr/>
        </p:nvSpPr>
        <p:spPr>
          <a:xfrm>
            <a:off x="1979712" y="427260"/>
            <a:ext cx="5444195" cy="53581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заявляем о себе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23D2C5-BA19-E978-8D70-C24A3A32E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570" y="3878660"/>
            <a:ext cx="1408904" cy="2001500"/>
          </a:xfrm>
          <a:prstGeom prst="rect">
            <a:avLst/>
          </a:prstGeom>
        </p:spPr>
      </p:pic>
      <p:pic>
        <p:nvPicPr>
          <p:cNvPr id="2052" name="Picture 4" descr="https://sun9-27.userapi.com/impg/phrhkTmJcqRbDj7W6yseZpt8lIORfpQiXTsiyw/sVSZJ3-uLWE.jpg?size=800x1080&amp;quality=95&amp;sign=9988ed7dcea802b39bf4480864acdc37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28203">
            <a:off x="7295154" y="4039761"/>
            <a:ext cx="1287407" cy="1738000"/>
          </a:xfrm>
          <a:prstGeom prst="rect">
            <a:avLst/>
          </a:prstGeom>
          <a:noFill/>
        </p:spPr>
      </p:pic>
      <p:pic>
        <p:nvPicPr>
          <p:cNvPr id="2050" name="Picture 2" descr="https://sun9-56.userapi.com/impg/llH8pholVdSXFcrcGLArHBfvdJSQohjLrdwPeg/di-9OMgcTuQ.jpg?size=723x1080&amp;quality=95&amp;sign=15f99d7f8929efd70453856181af546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29883">
            <a:off x="5850150" y="3901051"/>
            <a:ext cx="1240302" cy="1912286"/>
          </a:xfrm>
          <a:prstGeom prst="rect">
            <a:avLst/>
          </a:prstGeom>
          <a:noFill/>
        </p:spPr>
      </p:pic>
      <p:pic>
        <p:nvPicPr>
          <p:cNvPr id="22530" name="Picture 2" descr="https://sun9-3.userapi.com/impg/J80QPskNrNF5DoaueZhubAosTOKDip_XUjf_dw/bmrWTT5BuRo.jpg?size=1011x718&amp;quality=95&amp;sign=959ad7ba8ffeb415ce584c0e19b81e60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3482" y="5159049"/>
            <a:ext cx="1742126" cy="1237237"/>
          </a:xfrm>
          <a:prstGeom prst="rect">
            <a:avLst/>
          </a:prstGeom>
          <a:noFill/>
        </p:spPr>
      </p:pic>
      <p:pic>
        <p:nvPicPr>
          <p:cNvPr id="1026" name="Picture 2" descr="C:\Users\Дмитрий\Desktop\Mesio91sTz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8754" y="4421725"/>
            <a:ext cx="1415006" cy="1886675"/>
          </a:xfrm>
          <a:prstGeom prst="rect">
            <a:avLst/>
          </a:prstGeom>
          <a:noFill/>
        </p:spPr>
      </p:pic>
      <p:pic>
        <p:nvPicPr>
          <p:cNvPr id="13" name="Рисунок 12" descr="C:\Users\Секретарь\Desktop\новый Логотип для документов с ИНН 2020.jpg">
            <a:extLst>
              <a:ext uri="{FF2B5EF4-FFF2-40B4-BE49-F238E27FC236}">
                <a16:creationId xmlns:a16="http://schemas.microsoft.com/office/drawing/2014/main" id="{61D812D6-AC6F-F869-1645-07A653A54A2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72" y="1285989"/>
            <a:ext cx="3600400" cy="206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апа\Desktop\ВАЖНОЕ\На 2022-2023 уч год\Проект Островок радости\Фото Островок\Vector-Happy-Child-PNG-Transparent-Image.png">
            <a:extLst>
              <a:ext uri="{FF2B5EF4-FFF2-40B4-BE49-F238E27FC236}">
                <a16:creationId xmlns:a16="http://schemas.microsoft.com/office/drawing/2014/main" id="{FC1B4408-5F3A-75C2-F6F6-9041B5B4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85999"/>
            <a:ext cx="4464496" cy="29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27AB6096-B907-276A-C5A1-1499523D99FE}"/>
              </a:ext>
            </a:extLst>
          </p:cNvPr>
          <p:cNvSpPr txBox="1">
            <a:spLocks/>
          </p:cNvSpPr>
          <p:nvPr/>
        </p:nvSpPr>
        <p:spPr>
          <a:xfrm>
            <a:off x="1979712" y="1268760"/>
            <a:ext cx="5444195" cy="53581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572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3E7C9C-2C13-F9A1-7F1E-9AEAF452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с ОВЗ, находящиеся  на индивидуальном  обучении, не могут в полной мере, наряду с остальными школьниками, проявлять себя, участвовать в школьной жизни, общаться, полноценно социализироваться. Но, они способны ощутить себя частью школьного сообщества, наделены способностями, нуждаются в помощи для раскрытия личностного потенциала и ощущения радости жизни.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Цель: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и апробация технологии адресной поддержки и развития способностей и личностного потенциала детей с ограниченными возможностями здоровья (ОВЗ), находящихся на индивидуальном обучении.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Задачи: </a:t>
            </a:r>
          </a:p>
          <a:p>
            <a:pPr indent="0">
              <a:buNone/>
            </a:pP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Выявить интересы и способности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ОВЗ, находящихся на индивидуальном обучении.</a:t>
            </a:r>
            <a:endParaRPr lang="ru-RU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2. Определить технологию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адресной поддержки и развития способностей и личностного потенциала детей.</a:t>
            </a:r>
          </a:p>
          <a:p>
            <a:pPr indent="0">
              <a:buNone/>
            </a:pP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3. Апробировать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технологию</a:t>
            </a: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работы с данной категорией детей.</a:t>
            </a:r>
          </a:p>
          <a:p>
            <a:pPr indent="0">
              <a:buNone/>
            </a:pPr>
            <a:r>
              <a:rPr lang="ru-RU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4. Обобщить и транслировать практику в другие образовательные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па\Desktop\ВАЖНОЕ\На 2022-2023 уч год\Проект Островок радости\Фото Островок\Для ярмарки\Без названия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843822" cy="40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035" y="2204864"/>
            <a:ext cx="77768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инклюзивного пространства ГБОУ СОШ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с.Георгиевка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и музыка»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«Робототехника»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«Продуктивно-творческая деятельность»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E36B1-68CF-562C-FDA3-CC92CA027162}"/>
              </a:ext>
            </a:extLst>
          </p:cNvPr>
          <p:cNvSpPr txBox="1"/>
          <p:nvPr/>
        </p:nvSpPr>
        <p:spPr>
          <a:xfrm>
            <a:off x="539552" y="548680"/>
            <a:ext cx="8029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«Мы разные, но равные» - </a:t>
            </a:r>
          </a:p>
          <a:p>
            <a:pPr lvl="0" algn="ctr"/>
            <a:r>
              <a:rPr lang="ru-RU" sz="2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такой посыл объединил всех участников практики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6E2FDD-D6E3-5B0F-476A-FB3A45D0DC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6624" y="180812"/>
            <a:ext cx="8229600" cy="65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 «Проба сил»</a:t>
            </a:r>
          </a:p>
        </p:txBody>
      </p:sp>
      <p:pic>
        <p:nvPicPr>
          <p:cNvPr id="5" name="Picture 3" descr="C:\Users\папа\Desktop\ВАЖНОЕ\На 2022-2023 уч год\Проект Островок радости\Фото Островок\Фото квест Островок\20220914_173536.jpg">
            <a:extLst>
              <a:ext uri="{FF2B5EF4-FFF2-40B4-BE49-F238E27FC236}">
                <a16:creationId xmlns:a16="http://schemas.microsoft.com/office/drawing/2014/main" id="{BD5E3398-0229-1271-55E2-EB7427D87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6826" r="6826" b="3498"/>
          <a:stretch>
            <a:fillRect/>
          </a:stretch>
        </p:blipFill>
        <p:spPr bwMode="auto">
          <a:xfrm>
            <a:off x="3260649" y="974289"/>
            <a:ext cx="2898192" cy="29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С телеф 24 окт\-5381963063114186327_121.jpg">
            <a:extLst>
              <a:ext uri="{FF2B5EF4-FFF2-40B4-BE49-F238E27FC236}">
                <a16:creationId xmlns:a16="http://schemas.microsoft.com/office/drawing/2014/main" id="{670D3B36-BADF-1461-9187-058096D0E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5683" r="9344" b="7103"/>
          <a:stretch>
            <a:fillRect/>
          </a:stretch>
        </p:blipFill>
        <p:spPr bwMode="auto">
          <a:xfrm>
            <a:off x="264647" y="1043314"/>
            <a:ext cx="2680265" cy="286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папа\Desktop\ВАЖНОЕ\На 2022-2023 уч год\Проект Островок радости\Фото Островок\Фото квест Островок\2o3NfXE4DlA.jpg">
            <a:extLst>
              <a:ext uri="{FF2B5EF4-FFF2-40B4-BE49-F238E27FC236}">
                <a16:creationId xmlns:a16="http://schemas.microsoft.com/office/drawing/2014/main" id="{48CEFC33-9CDA-4ADF-D91D-ED80F1AA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294"/>
          <a:stretch>
            <a:fillRect/>
          </a:stretch>
        </p:blipFill>
        <p:spPr bwMode="auto">
          <a:xfrm>
            <a:off x="6444207" y="1043315"/>
            <a:ext cx="2476025" cy="286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апа\Desktop\wPby8-eflz0.jpg">
            <a:extLst>
              <a:ext uri="{FF2B5EF4-FFF2-40B4-BE49-F238E27FC236}">
                <a16:creationId xmlns:a16="http://schemas.microsoft.com/office/drawing/2014/main" id="{0AA4C469-E158-313B-A7AD-C6E0BB990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7460" r="10806" b="11110"/>
          <a:stretch>
            <a:fillRect/>
          </a:stretch>
        </p:blipFill>
        <p:spPr bwMode="auto">
          <a:xfrm>
            <a:off x="1259632" y="4190714"/>
            <a:ext cx="34501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E1873-CEB2-1617-4A17-DA66BC036D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90714"/>
            <a:ext cx="2248327" cy="23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апа\Desktop\ВАЖНОЕ\На 2022-2023 уч год\Проект Островок радости\Фото Островок\Фото квест Островок\20220914_1740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"/>
          <a:stretch>
            <a:fillRect/>
          </a:stretch>
        </p:blipFill>
        <p:spPr bwMode="auto">
          <a:xfrm>
            <a:off x="3707904" y="1967124"/>
            <a:ext cx="2467337" cy="35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70EE-1121-3573-C31C-82138287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775" y="506094"/>
            <a:ext cx="4538127" cy="6732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«Театр и музыка»</a:t>
            </a:r>
          </a:p>
        </p:txBody>
      </p:sp>
      <p:pic>
        <p:nvPicPr>
          <p:cNvPr id="3" name="Picture 2" descr="https://sun9-79.userapi.com/impg/8KXWnjuG41IwLjAJdbVryoHwkTz_p-3nb8CYNw/LZm7tPKqheU.jpg?size=810x1080&amp;quality=95&amp;sign=cc05568c1837dbee988530a18aa1383b&amp;type=album">
            <a:extLst>
              <a:ext uri="{FF2B5EF4-FFF2-40B4-BE49-F238E27FC236}">
                <a16:creationId xmlns:a16="http://schemas.microsoft.com/office/drawing/2014/main" id="{01F9F0C4-A4C1-F28B-BEC7-47B24DBB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255" b="7615"/>
          <a:stretch/>
        </p:blipFill>
        <p:spPr bwMode="auto">
          <a:xfrm>
            <a:off x="399765" y="514375"/>
            <a:ext cx="2501010" cy="2905499"/>
          </a:xfrm>
          <a:prstGeom prst="rect">
            <a:avLst/>
          </a:prstGeom>
          <a:noFill/>
        </p:spPr>
      </p:pic>
      <p:pic>
        <p:nvPicPr>
          <p:cNvPr id="5" name="Picture 2" descr="https://sun9-27.userapi.com/impg/lrTsFJ-h3cjjNPc5arE7bWe4FnELWM6kWZRy8Q/j-xtpmaJ4c0.jpg?size=1280x960&amp;quality=95&amp;sign=cf25e46a6c8b113e29ab9eacdaa23771&amp;type=album">
            <a:extLst>
              <a:ext uri="{FF2B5EF4-FFF2-40B4-BE49-F238E27FC236}">
                <a16:creationId xmlns:a16="http://schemas.microsoft.com/office/drawing/2014/main" id="{F3550016-99D7-EF8E-0D4F-28C37DB3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4678"/>
          <a:stretch/>
        </p:blipFill>
        <p:spPr bwMode="auto">
          <a:xfrm>
            <a:off x="376471" y="3844472"/>
            <a:ext cx="3096344" cy="2721748"/>
          </a:xfrm>
          <a:prstGeom prst="rect">
            <a:avLst/>
          </a:prstGeom>
          <a:noFill/>
        </p:spPr>
      </p:pic>
      <p:pic>
        <p:nvPicPr>
          <p:cNvPr id="6" name="Picture 5" descr="G:\С телеф 24 окт\IMG-eff0237e176ab0154e285e6799b6b13d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 t="4591" r="6607" b="3497"/>
          <a:stretch>
            <a:fillRect/>
          </a:stretch>
        </p:blipFill>
        <p:spPr bwMode="auto">
          <a:xfrm>
            <a:off x="6538199" y="1267318"/>
            <a:ext cx="2206036" cy="51543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па\Desktop\ВАЖНОЕ\На 2022-2023 уч год\Проект Островок радости\Фото Островок\Для ярмарки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586224"/>
            <a:ext cx="4824536" cy="36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па\Desktop\ВАЖНОЕ\На 2022-2023 уч год\Проект Островок радости\Фото Островок\Для ярмарки\20221027_09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5" y="1123520"/>
            <a:ext cx="2397973" cy="3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С телеф 24 окт\-5381963063114186326_121.jpg">
            <a:extLst>
              <a:ext uri="{FF2B5EF4-FFF2-40B4-BE49-F238E27FC236}">
                <a16:creationId xmlns:a16="http://schemas.microsoft.com/office/drawing/2014/main" id="{9A8D3304-30CD-2E99-F2E9-3D2A8300A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24044" r="17541"/>
          <a:stretch>
            <a:fillRect/>
          </a:stretch>
        </p:blipFill>
        <p:spPr bwMode="auto">
          <a:xfrm>
            <a:off x="3489591" y="1123519"/>
            <a:ext cx="2279727" cy="28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5111" y="274898"/>
            <a:ext cx="343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«Робототехника»</a:t>
            </a:r>
          </a:p>
        </p:txBody>
      </p:sp>
      <p:pic>
        <p:nvPicPr>
          <p:cNvPr id="3" name="Picture 2" descr="C:\Users\папа\Desktop\ВАЖНОЕ\На 2022-2023 уч год\Проект Островок радости\Фото Островок\Новая папка (3)\76K33T0s5G8.jpg">
            <a:extLst>
              <a:ext uri="{FF2B5EF4-FFF2-40B4-BE49-F238E27FC236}">
                <a16:creationId xmlns:a16="http://schemas.microsoft.com/office/drawing/2014/main" id="{44442704-46BB-137B-571F-3CC4FB61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3" y="4281076"/>
            <a:ext cx="2911593" cy="21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8ED0FF-6C2C-4173-5F02-64E7D21CA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32" y="1123519"/>
            <a:ext cx="2397973" cy="30968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23905" y="188640"/>
            <a:ext cx="456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«Игровые технологии»</a:t>
            </a:r>
          </a:p>
        </p:txBody>
      </p:sp>
      <p:pic>
        <p:nvPicPr>
          <p:cNvPr id="10" name="Picture 3" descr="C:\Users\папа\Desktop\ВАЖНОЕ\На 2022-2023 уч год\Проект Островок радости\Фото Островок\Новая папка (3)\IMG_54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28473" r="-229"/>
          <a:stretch/>
        </p:blipFill>
        <p:spPr bwMode="auto">
          <a:xfrm>
            <a:off x="467544" y="1054133"/>
            <a:ext cx="2664296" cy="29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папа\Desktop\ВАЖНОЕ\На 2022-2023 уч год\Проект Островок радости\Фото Островок\Новая папка (3)\IMG_20221004_1348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>
            <a:fillRect/>
          </a:stretch>
        </p:blipFill>
        <p:spPr bwMode="auto">
          <a:xfrm>
            <a:off x="3445665" y="1054133"/>
            <a:ext cx="2585779" cy="29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апа\Desktop\ВАЖНОЕ\На 2022-2023 уч год\Проект Островок радости\Фото Островок\Новая папка (3)\IMG_20221004_134054.jpg">
            <a:extLst>
              <a:ext uri="{FF2B5EF4-FFF2-40B4-BE49-F238E27FC236}">
                <a16:creationId xmlns:a16="http://schemas.microsoft.com/office/drawing/2014/main" id="{56464A6C-6276-DBF7-D8DF-1145FD485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6041" r="17036"/>
          <a:stretch>
            <a:fillRect/>
          </a:stretch>
        </p:blipFill>
        <p:spPr bwMode="auto">
          <a:xfrm>
            <a:off x="464863" y="4288973"/>
            <a:ext cx="35180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папа\Desktop\ВАЖНОЕ\На 2022-2023 уч год\Проект Островок радости\Фото Островок\Новая папка\20221018_135453.jpg">
            <a:extLst>
              <a:ext uri="{FF2B5EF4-FFF2-40B4-BE49-F238E27FC236}">
                <a16:creationId xmlns:a16="http://schemas.microsoft.com/office/drawing/2014/main" id="{F7FA016F-AE58-3515-290F-F872619F2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16984"/>
          <a:stretch>
            <a:fillRect/>
          </a:stretch>
        </p:blipFill>
        <p:spPr bwMode="auto">
          <a:xfrm>
            <a:off x="6339754" y="1929705"/>
            <a:ext cx="24807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62261-87A1-B94B-D72A-F743FA8B24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27552" r="13986" b="6210"/>
          <a:stretch/>
        </p:blipFill>
        <p:spPr>
          <a:xfrm>
            <a:off x="4274595" y="4287955"/>
            <a:ext cx="1756849" cy="2162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264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 «Проба сил»</vt:lpstr>
      <vt:lpstr>     «Театр и музыка»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House</dc:creator>
  <cp:lastModifiedBy>PC</cp:lastModifiedBy>
  <cp:revision>68</cp:revision>
  <dcterms:created xsi:type="dcterms:W3CDTF">2022-10-25T18:20:00Z</dcterms:created>
  <dcterms:modified xsi:type="dcterms:W3CDTF">2024-10-20T07:49:45Z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E0F619B54A2144E0A4B1FDEFDC3D6363</vt:lpwstr>
  </property>
  <property fmtid="{D5CDD505-2E9C-101B-9397-08002B2CF9AE}" pid="3" name="KSOProductBuildVer">
    <vt:lpwstr>1049-11.2.0.11486</vt:lpwstr>
  </property>
</Properties>
</file>