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395019074" r:id="rId1"/>
  </p:sldMasterIdLst>
  <p:notesMasterIdLst>
    <p:notesMasterId r:id="rId12"/>
  </p:notesMasterIdLst>
  <p:sldIdLst>
    <p:sldId id="256" r:id="rId2"/>
    <p:sldId id="308" r:id="rId3"/>
    <p:sldId id="309" r:id="rId4"/>
    <p:sldId id="289" r:id="rId5"/>
    <p:sldId id="281" r:id="rId6"/>
    <p:sldId id="280" r:id="rId7"/>
    <p:sldId id="291" r:id="rId8"/>
    <p:sldId id="292" r:id="rId9"/>
    <p:sldId id="293" r:id="rId10"/>
    <p:sldId id="294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>
      <p:cViewPr>
        <p:scale>
          <a:sx n="70" d="100"/>
          <a:sy n="70" d="100"/>
        </p:scale>
        <p:origin x="124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4A3DA-D9DF-4680-A68D-690770ECE79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8B99C-524D-480D-8522-D3357801E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109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8B99C-524D-480D-8522-D3357801ED6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128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040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667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9934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951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396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0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7261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178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37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694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609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399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335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835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330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475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41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09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395019075" r:id="rId1"/>
    <p:sldLayoutId id="2395019076" r:id="rId2"/>
    <p:sldLayoutId id="2395019077" r:id="rId3"/>
    <p:sldLayoutId id="2395019078" r:id="rId4"/>
    <p:sldLayoutId id="2395019079" r:id="rId5"/>
    <p:sldLayoutId id="2395019080" r:id="rId6"/>
    <p:sldLayoutId id="2395019081" r:id="rId7"/>
    <p:sldLayoutId id="2395019082" r:id="rId8"/>
    <p:sldLayoutId id="2395019083" r:id="rId9"/>
    <p:sldLayoutId id="2395019084" r:id="rId10"/>
    <p:sldLayoutId id="2395019085" r:id="rId11"/>
    <p:sldLayoutId id="2395019086" r:id="rId12"/>
    <p:sldLayoutId id="2395019087" r:id="rId13"/>
    <p:sldLayoutId id="2395019088" r:id="rId14"/>
    <p:sldLayoutId id="2395019089" r:id="rId15"/>
    <p:sldLayoutId id="2395019090" r:id="rId16"/>
    <p:sldLayoutId id="23950190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diary.ru/~eek/p86841314.htm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zadachi.mccme.ru/2012/jndex.html#&amp;page1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sp>
        <p:nvSpPr>
          <p:cNvPr id="6" name="Прямоугольник 5"/>
          <p:cNvSpPr/>
          <p:nvPr/>
        </p:nvSpPr>
        <p:spPr>
          <a:xfrm>
            <a:off x="323528" y="1052736"/>
            <a:ext cx="8334672" cy="40441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«Особенности подготовки к сдаче ЕГЭ: методические рекомендации для учителей по подготовке учащихся к решению и доказательству геометрических задач»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Сичинава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Галина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ГБОУ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СОШ №2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Усть-Кинельский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Кинель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924944"/>
            <a:ext cx="7848872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014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620688"/>
            <a:ext cx="8064896" cy="42780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принципы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Важно</a:t>
            </a:r>
            <a:r>
              <a:rPr lang="ru-RU" sz="2800" spc="1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обратить</a:t>
            </a:r>
            <a:r>
              <a:rPr lang="ru-RU" sz="2800" spc="1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самое</a:t>
            </a:r>
            <a:r>
              <a:rPr lang="ru-RU" sz="2800" spc="1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пристальное</a:t>
            </a:r>
            <a:r>
              <a:rPr lang="ru-RU" sz="2800" spc="1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внимание</a:t>
            </a:r>
            <a:r>
              <a:rPr lang="ru-RU" sz="2800" spc="1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2800" spc="1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</a:t>
            </a:r>
            <a:r>
              <a:rPr lang="ru-RU" sz="2800" spc="1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геометрии</a:t>
            </a:r>
            <a:r>
              <a:rPr lang="ru-RU" sz="2800" spc="1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начиная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5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класса.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 создание и реализации единой «тактики» изучения геометрии с 7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</a:t>
            </a:r>
            <a:r>
              <a:rPr lang="ru-RU" sz="2800" spc="-28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классы.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Доказательство</a:t>
            </a:r>
            <a:r>
              <a:rPr lang="ru-RU" sz="2800" spc="3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теорем –</a:t>
            </a:r>
            <a:r>
              <a:rPr lang="ru-RU" sz="2800" spc="4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</a:t>
            </a:r>
            <a:r>
              <a:rPr lang="ru-RU" sz="2800" spc="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одна</a:t>
            </a:r>
            <a:r>
              <a:rPr lang="ru-RU" sz="2800" spc="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</a:t>
            </a:r>
            <a:r>
              <a:rPr lang="ru-RU" sz="2800" spc="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самых</a:t>
            </a:r>
            <a:r>
              <a:rPr lang="ru-RU" sz="2800" spc="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важных</a:t>
            </a:r>
            <a:r>
              <a:rPr lang="ru-RU" sz="2800" spc="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составляющих геометрии.</a:t>
            </a:r>
            <a:endParaRPr lang="ru-RU" sz="28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62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28092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Геометрия. Задачи на готовых чертежах: 7-9 </a:t>
            </a:r>
            <a:r>
              <a:rPr lang="ru-RU" sz="2400" b="1" dirty="0" smtClean="0"/>
              <a:t>классы</a:t>
            </a:r>
          </a:p>
          <a:p>
            <a:pPr algn="ctr"/>
            <a:r>
              <a:rPr lang="ru-RU" sz="2400" b="1" dirty="0" err="1"/>
              <a:t>Балаян</a:t>
            </a:r>
            <a:r>
              <a:rPr lang="ru-RU" sz="2400" b="1" dirty="0"/>
              <a:t> Эдуард Николаевич </a:t>
            </a:r>
            <a:endParaRPr lang="ru-RU" sz="24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706524"/>
            <a:ext cx="3571874" cy="4762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453" y="1706524"/>
            <a:ext cx="3484983" cy="464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6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096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err="1"/>
              <a:t>Резникова</a:t>
            </a:r>
            <a:r>
              <a:rPr lang="ru-RU" sz="2400" dirty="0"/>
              <a:t> Н.М., Фридман Е.М. Математика. ЕГЭ. Профильный уровень. Сечения многогранников: учебное пособие / под редакцией Ф.Ф. Лысенко, С.Ю. </a:t>
            </a:r>
            <a:r>
              <a:rPr lang="ru-RU" sz="2400" dirty="0" err="1"/>
              <a:t>Кулабухова</a:t>
            </a:r>
            <a:r>
              <a:rPr lang="ru-RU" sz="2400" dirty="0"/>
              <a:t>. — Ростов-на-Дону: </a:t>
            </a:r>
            <a:r>
              <a:rPr lang="ru-RU" sz="2400" dirty="0" smtClean="0"/>
              <a:t>Легион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132856"/>
            <a:ext cx="3024336" cy="43497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326436"/>
            <a:ext cx="3369911" cy="3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8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20688"/>
            <a:ext cx="7560840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</a:t>
            </a:r>
            <a:r>
              <a:rPr lang="ru-RU" sz="32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Гордина</a:t>
            </a:r>
            <a:endParaRPr lang="ru-RU" sz="3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344558"/>
            <a:ext cx="3171825" cy="47339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420358"/>
            <a:ext cx="3024336" cy="458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9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078140"/>
            <a:ext cx="3190875" cy="4705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078140"/>
            <a:ext cx="2721149" cy="444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0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856630"/>
            <a:ext cx="3812993" cy="57008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561" y="836712"/>
            <a:ext cx="3848887" cy="568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3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3529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hlinkClick r:id="rId2"/>
              </a:rPr>
              <a:t>https://diary.ru/~</a:t>
            </a:r>
            <a:r>
              <a:rPr lang="en-US" sz="2400" dirty="0" smtClean="0">
                <a:hlinkClick r:id="rId2"/>
              </a:rPr>
              <a:t>eek/p86841314.htm</a:t>
            </a:r>
            <a:endParaRPr lang="ru-RU" sz="24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18" y="1196752"/>
            <a:ext cx="788239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97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53244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hlinkClick r:id="rId2"/>
              </a:rPr>
              <a:t>https://zadachi.mccme.ru/2012/jndex.html#&amp;</a:t>
            </a:r>
            <a:r>
              <a:rPr lang="en-US" sz="2400" dirty="0" smtClean="0">
                <a:hlinkClick r:id="rId2"/>
              </a:rPr>
              <a:t>page1</a:t>
            </a:r>
            <a:endParaRPr lang="ru-RU" sz="24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980728"/>
            <a:ext cx="842493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717</TotalTime>
  <Words>138</Words>
  <Application>Microsoft Office PowerPoint</Application>
  <PresentationFormat>Экран (4:3)</PresentationFormat>
  <Paragraphs>20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gal6939@yandex.ru</cp:lastModifiedBy>
  <cp:revision>28</cp:revision>
  <dcterms:created xsi:type="dcterms:W3CDTF">2024-01-23T09:39:42Z</dcterms:created>
  <dcterms:modified xsi:type="dcterms:W3CDTF">2024-08-27T18:31:17Z</dcterms:modified>
  <cp:category/>
</cp:coreProperties>
</file>