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8B38-9F98-48E3-9C03-C7B36F8F2E2C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F5A-7F98-45C4-A170-F9D6913B1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426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8B38-9F98-48E3-9C03-C7B36F8F2E2C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F5A-7F98-45C4-A170-F9D6913B1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841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8B38-9F98-48E3-9C03-C7B36F8F2E2C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F5A-7F98-45C4-A170-F9D6913B19A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5282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8B38-9F98-48E3-9C03-C7B36F8F2E2C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F5A-7F98-45C4-A170-F9D6913B1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6348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8B38-9F98-48E3-9C03-C7B36F8F2E2C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F5A-7F98-45C4-A170-F9D6913B19A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2571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8B38-9F98-48E3-9C03-C7B36F8F2E2C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F5A-7F98-45C4-A170-F9D6913B1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683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8B38-9F98-48E3-9C03-C7B36F8F2E2C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F5A-7F98-45C4-A170-F9D6913B1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563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8B38-9F98-48E3-9C03-C7B36F8F2E2C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F5A-7F98-45C4-A170-F9D6913B1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354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8B38-9F98-48E3-9C03-C7B36F8F2E2C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F5A-7F98-45C4-A170-F9D6913B1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498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8B38-9F98-48E3-9C03-C7B36F8F2E2C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F5A-7F98-45C4-A170-F9D6913B1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202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8B38-9F98-48E3-9C03-C7B36F8F2E2C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F5A-7F98-45C4-A170-F9D6913B1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289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8B38-9F98-48E3-9C03-C7B36F8F2E2C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F5A-7F98-45C4-A170-F9D6913B1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044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8B38-9F98-48E3-9C03-C7B36F8F2E2C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F5A-7F98-45C4-A170-F9D6913B1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950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8B38-9F98-48E3-9C03-C7B36F8F2E2C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F5A-7F98-45C4-A170-F9D6913B1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094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8B38-9F98-48E3-9C03-C7B36F8F2E2C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F5A-7F98-45C4-A170-F9D6913B1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426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8B38-9F98-48E3-9C03-C7B36F8F2E2C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6F5A-7F98-45C4-A170-F9D6913B1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894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A8B38-9F98-48E3-9C03-C7B36F8F2E2C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5D66F5A-7F98-45C4-A170-F9D6913B1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915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76200" y="1028700"/>
            <a:ext cx="10172700" cy="2574461"/>
          </a:xfrm>
        </p:spPr>
        <p:txBody>
          <a:bodyPr>
            <a:noAutofit/>
          </a:bodyPr>
          <a:lstStyle/>
          <a:p>
            <a:r>
              <a:rPr lang="ru-RU" dirty="0" smtClean="0"/>
              <a:t>Методический семинар учителей информатики и ИКТ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6251" y="3793658"/>
            <a:ext cx="9620249" cy="1096899"/>
          </a:xfrm>
        </p:spPr>
        <p:txBody>
          <a:bodyPr>
            <a:noAutofit/>
          </a:bodyPr>
          <a:lstStyle/>
          <a:p>
            <a:r>
              <a:rPr lang="ru-RU" sz="3200" dirty="0" smtClean="0"/>
              <a:t>«Составление алгоритма обработки числовой последовательности при решении задания № 17»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7732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7877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8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066"/>
            <a:ext cx="11658600" cy="643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31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11871755" cy="671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61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4395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57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" y="76200"/>
            <a:ext cx="11715750" cy="6677025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214790"/>
              </p:ext>
            </p:extLst>
          </p:nvPr>
        </p:nvGraphicFramePr>
        <p:xfrm>
          <a:off x="4114799" y="2905125"/>
          <a:ext cx="569277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6388">
                  <a:extLst>
                    <a:ext uri="{9D8B030D-6E8A-4147-A177-3AD203B41FA5}">
                      <a16:colId xmlns:a16="http://schemas.microsoft.com/office/drawing/2014/main" val="2295585661"/>
                    </a:ext>
                  </a:extLst>
                </a:gridCol>
                <a:gridCol w="2846388">
                  <a:extLst>
                    <a:ext uri="{9D8B030D-6E8A-4147-A177-3AD203B41FA5}">
                      <a16:colId xmlns:a16="http://schemas.microsoft.com/office/drawing/2014/main" val="3085603069"/>
                    </a:ext>
                  </a:extLst>
                </a:gridCol>
              </a:tblGrid>
              <a:tr h="44228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Ответ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0680542"/>
                  </a:ext>
                </a:extLst>
              </a:tr>
              <a:tr h="45180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97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-18633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6406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936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8882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01184" y="1008986"/>
            <a:ext cx="5047191" cy="5326986"/>
          </a:xfrm>
        </p:spPr>
        <p:txBody>
          <a:bodyPr>
            <a:normAutofit/>
          </a:bodyPr>
          <a:lstStyle/>
          <a:p>
            <a:r>
              <a:rPr lang="ru-RU" sz="3600" dirty="0"/>
              <a:t>Бажанова Дарья Владимировна, учитель информатики и математики </a:t>
            </a:r>
            <a:endParaRPr lang="ru-RU" sz="3600" dirty="0" smtClean="0"/>
          </a:p>
          <a:p>
            <a:r>
              <a:rPr lang="ru-RU" sz="3600" dirty="0" smtClean="0"/>
              <a:t>ГБОУ </a:t>
            </a:r>
            <a:r>
              <a:rPr lang="ru-RU" sz="3600" dirty="0"/>
              <a:t>СОШ №4 </a:t>
            </a:r>
            <a:r>
              <a:rPr lang="ru-RU" sz="3600" dirty="0" err="1"/>
              <a:t>п.г.т</a:t>
            </a:r>
            <a:r>
              <a:rPr lang="ru-RU" sz="3600" dirty="0"/>
              <a:t>. </a:t>
            </a:r>
            <a:r>
              <a:rPr lang="ru-RU" sz="3600" dirty="0" smtClean="0"/>
              <a:t>Алексеевка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307" y="1008986"/>
            <a:ext cx="2966236" cy="5327650"/>
          </a:xfrm>
        </p:spPr>
      </p:pic>
    </p:spTree>
    <p:extLst>
      <p:ext uri="{BB962C8B-B14F-4D97-AF65-F5344CB8AC3E}">
        <p14:creationId xmlns:p14="http://schemas.microsoft.com/office/powerpoint/2010/main" val="256682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8100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В 17 задании нужно считать числа из файла, проанализировать их и ответить на вопрос задачи.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Алгоритм выполнения задачи:</a:t>
            </a:r>
          </a:p>
          <a:p>
            <a:r>
              <a:rPr lang="ru-RU" sz="2400" dirty="0"/>
              <a:t>Внимательно </a:t>
            </a:r>
            <a:r>
              <a:rPr lang="ru-RU" sz="2400" dirty="0" smtClean="0"/>
              <a:t>прочитать </a:t>
            </a:r>
            <a:r>
              <a:rPr lang="ru-RU" sz="2400" dirty="0"/>
              <a:t>текст и </a:t>
            </a:r>
            <a:r>
              <a:rPr lang="ru-RU" sz="2400" dirty="0" smtClean="0"/>
              <a:t>определить поставленные задачи.</a:t>
            </a:r>
            <a:endParaRPr lang="ru-RU" sz="2400" dirty="0"/>
          </a:p>
          <a:p>
            <a:r>
              <a:rPr lang="ru-RU" sz="2400" dirty="0" smtClean="0"/>
              <a:t>Выделить</a:t>
            </a:r>
            <a:r>
              <a:rPr lang="ru-RU" sz="2400" dirty="0"/>
              <a:t>, сколько элементов должно быть в ответе.</a:t>
            </a:r>
          </a:p>
          <a:p>
            <a:r>
              <a:rPr lang="ru-RU" sz="2400" dirty="0" smtClean="0"/>
              <a:t>Открыть файл с числами в используемой программе (</a:t>
            </a:r>
            <a:r>
              <a:rPr lang="en-US" sz="2400" dirty="0" err="1" smtClean="0"/>
              <a:t>Exele</a:t>
            </a:r>
            <a:r>
              <a:rPr lang="en-US" sz="2400" dirty="0" smtClean="0"/>
              <a:t> </a:t>
            </a:r>
            <a:r>
              <a:rPr lang="ru-RU" sz="2400" dirty="0" smtClean="0"/>
              <a:t>или </a:t>
            </a:r>
            <a:r>
              <a:rPr lang="en-US" sz="2400" dirty="0" smtClean="0"/>
              <a:t>Python</a:t>
            </a:r>
            <a:r>
              <a:rPr lang="ru-RU" sz="2400" dirty="0" smtClean="0"/>
              <a:t>).</a:t>
            </a:r>
            <a:endParaRPr lang="ru-RU" sz="2400" dirty="0"/>
          </a:p>
          <a:p>
            <a:r>
              <a:rPr lang="ru-RU" sz="2400" dirty="0" smtClean="0"/>
              <a:t>Проанализировать числа с помощью формул/программы.</a:t>
            </a:r>
          </a:p>
          <a:p>
            <a:r>
              <a:rPr lang="ru-RU" sz="2400" dirty="0" smtClean="0"/>
              <a:t>Убедиться что вы нашли ответ именно на поставленный вопрос.</a:t>
            </a:r>
            <a:endParaRPr lang="ru-RU" sz="2400" dirty="0"/>
          </a:p>
          <a:p>
            <a:r>
              <a:rPr lang="ru-RU" sz="2400" dirty="0"/>
              <a:t>Записать ответ </a:t>
            </a:r>
            <a:r>
              <a:rPr lang="ru-RU" sz="2400" dirty="0" smtClean="0"/>
              <a:t>в нужное поле для ответа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205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55" y="581025"/>
            <a:ext cx="9416600" cy="3752850"/>
          </a:xfrm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6924675" y="3533775"/>
            <a:ext cx="2381250" cy="9525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42900" y="3905250"/>
            <a:ext cx="3590925" cy="9525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722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93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57603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8346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9" y="0"/>
            <a:ext cx="5164157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162" y="0"/>
            <a:ext cx="61556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155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13" y="61321"/>
            <a:ext cx="5401787" cy="6796679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145867"/>
              </p:ext>
            </p:extLst>
          </p:nvPr>
        </p:nvGraphicFramePr>
        <p:xfrm>
          <a:off x="6143625" y="2819368"/>
          <a:ext cx="3759200" cy="8932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9600">
                  <a:extLst>
                    <a:ext uri="{9D8B030D-6E8A-4147-A177-3AD203B41FA5}">
                      <a16:colId xmlns:a16="http://schemas.microsoft.com/office/drawing/2014/main" val="1010642101"/>
                    </a:ext>
                  </a:extLst>
                </a:gridCol>
                <a:gridCol w="1879600">
                  <a:extLst>
                    <a:ext uri="{9D8B030D-6E8A-4147-A177-3AD203B41FA5}">
                      <a16:colId xmlns:a16="http://schemas.microsoft.com/office/drawing/2014/main" val="1069820947"/>
                    </a:ext>
                  </a:extLst>
                </a:gridCol>
              </a:tblGrid>
              <a:tr h="438182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Ответ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683640"/>
                  </a:ext>
                </a:extLst>
              </a:tr>
              <a:tr h="45511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2942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2742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306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" y="992504"/>
            <a:ext cx="10627996" cy="2131695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4486275" y="2714625"/>
            <a:ext cx="4743450" cy="1905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5581650" y="2876551"/>
            <a:ext cx="1495425" cy="112394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62708" y="4000501"/>
            <a:ext cx="42143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</a:rPr>
              <a:t>Подобная формулировка позволяет решать задачи через </a:t>
            </a:r>
            <a:r>
              <a:rPr lang="en-US" sz="2400" b="1" dirty="0" err="1" smtClean="0">
                <a:solidFill>
                  <a:schemeClr val="accent2"/>
                </a:solidFill>
              </a:rPr>
              <a:t>Exele</a:t>
            </a:r>
            <a:endParaRPr lang="ru-RU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26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1296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9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</TotalTime>
  <Words>125</Words>
  <Application>Microsoft Office PowerPoint</Application>
  <PresentationFormat>Широкоэкранный</PresentationFormat>
  <Paragraphs>20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Аспект</vt:lpstr>
      <vt:lpstr>Методический семинар учителей информатики и ИКТ</vt:lpstr>
      <vt:lpstr>Презентация PowerPoint</vt:lpstr>
      <vt:lpstr>В 17 задании нужно считать числа из файла, проанализировать их и ответить на вопрос задачи.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семинар учителей информатики и ИКТ</dc:title>
  <dc:creator>Дария</dc:creator>
  <cp:lastModifiedBy>Дария</cp:lastModifiedBy>
  <cp:revision>6</cp:revision>
  <dcterms:created xsi:type="dcterms:W3CDTF">2024-08-27T11:24:47Z</dcterms:created>
  <dcterms:modified xsi:type="dcterms:W3CDTF">2024-08-27T12:23:34Z</dcterms:modified>
</cp:coreProperties>
</file>