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40" d="100"/>
          <a:sy n="40" d="100"/>
        </p:scale>
        <p:origin x="-1328" y="-5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CCEDA7-AB35-4B53-B0AA-869CC24350AA}" type="datetimeFigureOut">
              <a:rPr lang="ru-RU" smtClean="0"/>
              <a:t>27.08.2024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2CBD50-4765-466D-B276-6678CA9AA8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42584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Обычные делители, мало кто ожидал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2CBD50-4765-466D-B276-6678CA9AA8C0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62795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Максимальный и минимальный делитель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2CBD50-4765-466D-B276-6678CA9AA8C0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83354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2CBD50-4765-466D-B276-6678CA9AA8C0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70829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9B2A7-109E-474D-A540-E1B57896716E}" type="datetimeFigureOut">
              <a:rPr lang="ru-RU" smtClean="0"/>
              <a:t>27.08.2024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DA45E-37DD-4120-9775-4AD8332371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01857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9B2A7-109E-474D-A540-E1B57896716E}" type="datetimeFigureOut">
              <a:rPr lang="ru-RU" smtClean="0"/>
              <a:t>27.08.2024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DA45E-37DD-4120-9775-4AD8332371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14169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9B2A7-109E-474D-A540-E1B57896716E}" type="datetimeFigureOut">
              <a:rPr lang="ru-RU" smtClean="0"/>
              <a:t>27.08.2024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DA45E-37DD-4120-9775-4AD8332371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04128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9B2A7-109E-474D-A540-E1B57896716E}" type="datetimeFigureOut">
              <a:rPr lang="ru-RU" smtClean="0"/>
              <a:t>27.08.2024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DA45E-37DD-4120-9775-4AD8332371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69394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9B2A7-109E-474D-A540-E1B57896716E}" type="datetimeFigureOut">
              <a:rPr lang="ru-RU" smtClean="0"/>
              <a:t>27.08.2024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DA45E-37DD-4120-9775-4AD8332371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0617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9B2A7-109E-474D-A540-E1B57896716E}" type="datetimeFigureOut">
              <a:rPr lang="ru-RU" smtClean="0"/>
              <a:t>27.08.2024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DA45E-37DD-4120-9775-4AD8332371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44181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9B2A7-109E-474D-A540-E1B57896716E}" type="datetimeFigureOut">
              <a:rPr lang="ru-RU" smtClean="0"/>
              <a:t>27.08.2024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DA45E-37DD-4120-9775-4AD8332371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17996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9B2A7-109E-474D-A540-E1B57896716E}" type="datetimeFigureOut">
              <a:rPr lang="ru-RU" smtClean="0"/>
              <a:t>27.08.2024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DA45E-37DD-4120-9775-4AD8332371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1766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9B2A7-109E-474D-A540-E1B57896716E}" type="datetimeFigureOut">
              <a:rPr lang="ru-RU" smtClean="0"/>
              <a:t>27.08.2024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DA45E-37DD-4120-9775-4AD8332371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28931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9B2A7-109E-474D-A540-E1B57896716E}" type="datetimeFigureOut">
              <a:rPr lang="ru-RU" smtClean="0"/>
              <a:t>27.08.2024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DA45E-37DD-4120-9775-4AD8332371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20500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9B2A7-109E-474D-A540-E1B57896716E}" type="datetimeFigureOut">
              <a:rPr lang="ru-RU" smtClean="0"/>
              <a:t>27.08.2024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DA45E-37DD-4120-9775-4AD8332371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00334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29B2A7-109E-474D-A540-E1B57896716E}" type="datetimeFigureOut">
              <a:rPr lang="ru-RU" smtClean="0"/>
              <a:t>27.08.2024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6DA45E-37DD-4120-9775-4AD8332371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266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hyperlink" Target="https://inf-ege.sdamgia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ducation.yandex.ru/ege" TargetMode="External"/><Relationship Id="rId5" Type="http://schemas.openxmlformats.org/officeDocument/2006/relationships/image" Target="../media/image3.png"/><Relationship Id="rId10" Type="http://schemas.openxmlformats.org/officeDocument/2006/relationships/image" Target="../media/image7.png"/><Relationship Id="rId4" Type="http://schemas.openxmlformats.org/officeDocument/2006/relationships/hyperlink" Target="https://kpolyakov.spb.ru/school/ege.htm" TargetMode="External"/><Relationship Id="rId9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bank-ege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online.egevpare.ru/kursy-ege/" TargetMode="Externa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ЕГЭ-2020. Информатика и ИКТ. Типовые экзаменационные варианты. 20 вариантов  | Крылов Сергей Сергеевич, Чуркина Татьяна Евгеньевна - купить с доставкой  по выгодным ценам в интернет-магазине OZON (159859815)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732" b="32908"/>
          <a:stretch/>
        </p:blipFill>
        <p:spPr bwMode="auto">
          <a:xfrm>
            <a:off x="1366" y="1340768"/>
            <a:ext cx="9179146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691680" y="4005064"/>
            <a:ext cx="5904656" cy="4320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Sitka Banner" pitchFamily="2" charset="0"/>
              </a:rPr>
              <a:t>ПЯТЫШИНА ЕЛЕНА КОНСТАНТИНОВНА</a:t>
            </a:r>
            <a:endParaRPr lang="ru-RU" sz="2400" b="1" dirty="0">
              <a:solidFill>
                <a:schemeClr val="tx1"/>
              </a:solidFill>
              <a:latin typeface="Sitka Banner" pitchFamily="2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915816" y="4725144"/>
            <a:ext cx="3456384" cy="4320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Sitka Banner" pitchFamily="2" charset="0"/>
              </a:rPr>
              <a:t>учитель информатики и ИКТ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Sitka Banner" pitchFamily="2" charset="0"/>
              </a:rPr>
              <a:t>СОШ №2 </a:t>
            </a:r>
            <a:r>
              <a:rPr lang="ru-RU" dirty="0" err="1" smtClean="0">
                <a:solidFill>
                  <a:schemeClr val="tx1"/>
                </a:solidFill>
                <a:latin typeface="Sitka Banner" pitchFamily="2" charset="0"/>
              </a:rPr>
              <a:t>п.г.т</a:t>
            </a:r>
            <a:r>
              <a:rPr lang="ru-RU" dirty="0" smtClean="0">
                <a:solidFill>
                  <a:schemeClr val="tx1"/>
                </a:solidFill>
                <a:latin typeface="Sitka Banner" pitchFamily="2" charset="0"/>
              </a:rPr>
              <a:t>. Усть-Кинельский</a:t>
            </a:r>
            <a:endParaRPr lang="ru-RU" dirty="0">
              <a:solidFill>
                <a:schemeClr val="tx1"/>
              </a:solidFill>
              <a:latin typeface="Sitka Banner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7445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25 ЗАДАНИЕ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484784"/>
            <a:ext cx="4572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dirty="0" smtClean="0">
                <a:latin typeface="Sitka Banner" pitchFamily="2" charset="0"/>
              </a:rPr>
              <a:t>k = 0</a:t>
            </a:r>
          </a:p>
          <a:p>
            <a:r>
              <a:rPr lang="en-US" sz="2400" dirty="0" smtClean="0">
                <a:latin typeface="Sitka Banner" pitchFamily="2" charset="0"/>
              </a:rPr>
              <a:t>for i in range(800000 + 1, 10 ** 10):</a:t>
            </a:r>
          </a:p>
          <a:p>
            <a:r>
              <a:rPr lang="en-US" sz="2400" dirty="0" smtClean="0">
                <a:latin typeface="Sitka Banner" pitchFamily="2" charset="0"/>
              </a:rPr>
              <a:t>    F = f(i)</a:t>
            </a:r>
          </a:p>
          <a:p>
            <a:r>
              <a:rPr lang="en-US" sz="2400" dirty="0" smtClean="0">
                <a:latin typeface="Sitka Banner" pitchFamily="2" charset="0"/>
              </a:rPr>
              <a:t>    if F != 0:</a:t>
            </a:r>
          </a:p>
          <a:p>
            <a:r>
              <a:rPr lang="en-US" sz="2400" dirty="0" smtClean="0">
                <a:latin typeface="Sitka Banner" pitchFamily="2" charset="0"/>
              </a:rPr>
              <a:t>        print(i, F)</a:t>
            </a:r>
          </a:p>
          <a:p>
            <a:r>
              <a:rPr lang="en-US" sz="2400" dirty="0" smtClean="0">
                <a:latin typeface="Sitka Banner" pitchFamily="2" charset="0"/>
              </a:rPr>
              <a:t>        k += 1</a:t>
            </a:r>
          </a:p>
          <a:p>
            <a:r>
              <a:rPr lang="en-US" sz="2400" dirty="0" smtClean="0">
                <a:latin typeface="Sitka Banner" pitchFamily="2" charset="0"/>
              </a:rPr>
              <a:t>        if k == 5:</a:t>
            </a:r>
          </a:p>
          <a:p>
            <a:r>
              <a:rPr lang="en-US" sz="2400" dirty="0" smtClean="0">
                <a:latin typeface="Sitka Banner" pitchFamily="2" charset="0"/>
              </a:rPr>
              <a:t>            break</a:t>
            </a:r>
            <a:endParaRPr lang="ru-RU" sz="2400" dirty="0">
              <a:latin typeface="Sitka Banner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90236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5832648" cy="6333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7148" y="3764739"/>
            <a:ext cx="5534025" cy="96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8688" y="4654756"/>
            <a:ext cx="5514975" cy="186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802231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Полезные сервисы при</a:t>
            </a:r>
            <a:br>
              <a:rPr lang="ru-RU" dirty="0" smtClean="0"/>
            </a:br>
            <a:r>
              <a:rPr lang="ru-RU" dirty="0" smtClean="0"/>
              <a:t>подготовке к КЭГЭ</a:t>
            </a:r>
            <a:endParaRPr lang="ru-RU" dirty="0"/>
          </a:p>
        </p:txBody>
      </p:sp>
      <p:pic>
        <p:nvPicPr>
          <p:cNvPr id="2050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086" y="1700808"/>
            <a:ext cx="8505825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573016"/>
            <a:ext cx="8301147" cy="1440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" name="Группа 3"/>
          <p:cNvGrpSpPr/>
          <p:nvPr/>
        </p:nvGrpSpPr>
        <p:grpSpPr>
          <a:xfrm>
            <a:off x="468068" y="5229200"/>
            <a:ext cx="8496420" cy="1562038"/>
            <a:chOff x="468068" y="5229200"/>
            <a:chExt cx="8496420" cy="1562038"/>
          </a:xfrm>
        </p:grpSpPr>
        <p:pic>
          <p:nvPicPr>
            <p:cNvPr id="2052" name="Picture 4">
              <a:hlinkClick r:id="rId6"/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8069" y="5229200"/>
              <a:ext cx="8496419" cy="6190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53" name="Picture 5">
              <a:hlinkClick r:id="rId6"/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7664" y="5848263"/>
              <a:ext cx="5076825" cy="9429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54" name="Picture 6">
              <a:hlinkClick r:id="rId6"/>
            </p:cNvPr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8068" y="5733255"/>
              <a:ext cx="1081235" cy="10579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55" name="Picture 7">
              <a:hlinkClick r:id="rId6"/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24488" y="5856146"/>
              <a:ext cx="2339999" cy="9350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2755920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Полезные сервисы при</a:t>
            </a:r>
            <a:br>
              <a:rPr lang="ru-RU" dirty="0" smtClean="0"/>
            </a:br>
            <a:r>
              <a:rPr lang="ru-RU" dirty="0" smtClean="0"/>
              <a:t>подготовке к КЭГЭ</a:t>
            </a:r>
            <a:endParaRPr lang="ru-RU" dirty="0"/>
          </a:p>
        </p:txBody>
      </p:sp>
      <p:pic>
        <p:nvPicPr>
          <p:cNvPr id="3074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628800"/>
            <a:ext cx="5695950" cy="2371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>
            <a:hlinkClick r:id="rId2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628800"/>
            <a:ext cx="2603851" cy="2371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 descr="Курсы ЕГЭ Онлайн. Подготовка к ЕГЭ в 2025 году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59" y="4000525"/>
            <a:ext cx="3280983" cy="2524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60440" y="4667652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dirty="0"/>
              <a:t>Курсы ЕГЭ Онлайн. Подготовка к ЕГЭ в </a:t>
            </a:r>
            <a:r>
              <a:rPr lang="ru-RU" sz="3200" dirty="0" smtClean="0"/>
              <a:t>202? </a:t>
            </a:r>
            <a:r>
              <a:rPr lang="ru-RU" sz="3200" dirty="0"/>
              <a:t>году</a:t>
            </a:r>
            <a:endParaRPr lang="ru-RU" sz="3200" dirty="0">
              <a:hlinkClick r:id="rId6"/>
            </a:endParaRPr>
          </a:p>
        </p:txBody>
      </p:sp>
    </p:spTree>
    <p:extLst>
      <p:ext uri="{BB962C8B-B14F-4D97-AF65-F5344CB8AC3E}">
        <p14:creationId xmlns:p14="http://schemas.microsoft.com/office/powerpoint/2010/main" val="25712389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Полезные сервисы при</a:t>
            </a:r>
            <a:br>
              <a:rPr lang="ru-RU" dirty="0" smtClean="0"/>
            </a:br>
            <a:r>
              <a:rPr lang="ru-RU" dirty="0" smtClean="0"/>
              <a:t>подготовке к КЭГЭ</a:t>
            </a: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48" t="22344" r="10357" b="28310"/>
          <a:stretch/>
        </p:blipFill>
        <p:spPr bwMode="auto">
          <a:xfrm>
            <a:off x="251520" y="1556792"/>
            <a:ext cx="3767960" cy="50134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019480" y="1772816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>
                <a:latin typeface="Sitka Banner" pitchFamily="2" charset="0"/>
              </a:rPr>
              <a:t>Сборник, который выпускается по редакцией Крылова С.С. - руководителя комиссии по разработке КИМ по информатике</a:t>
            </a:r>
            <a:endParaRPr lang="ru-RU" sz="2400" dirty="0">
              <a:latin typeface="Sitka Banner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9625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25 ЗАДАНИЕ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5" y="1428749"/>
            <a:ext cx="8527233" cy="26807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5" y="4005064"/>
            <a:ext cx="8527233" cy="100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379175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25 ЗАДАНИЕ</a:t>
            </a:r>
            <a:endParaRPr lang="ru-RU" dirty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487" y="1484784"/>
            <a:ext cx="8318500" cy="3371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81541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25 ЗАДАНИЕ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18324" y="3212976"/>
            <a:ext cx="8546163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from </a:t>
            </a:r>
            <a:r>
              <a:rPr lang="en-US" sz="2400" dirty="0" err="1" smtClean="0"/>
              <a:t>fnmatch</a:t>
            </a:r>
            <a:r>
              <a:rPr lang="en-US" sz="2400" dirty="0" smtClean="0"/>
              <a:t> import *</a:t>
            </a:r>
          </a:p>
          <a:p>
            <a:r>
              <a:rPr lang="en-US" sz="2400" dirty="0" smtClean="0"/>
              <a:t>for x in range(0, 10**9, 2079):</a:t>
            </a:r>
          </a:p>
          <a:p>
            <a:r>
              <a:rPr lang="en-US" sz="2400" dirty="0" smtClean="0"/>
              <a:t>    if </a:t>
            </a:r>
            <a:r>
              <a:rPr lang="en-US" sz="2400" dirty="0" err="1" smtClean="0"/>
              <a:t>fnmatch</a:t>
            </a:r>
            <a:r>
              <a:rPr lang="en-US" sz="2400" dirty="0" smtClean="0"/>
              <a:t>(</a:t>
            </a:r>
            <a:r>
              <a:rPr lang="en-US" sz="2400" dirty="0" err="1" smtClean="0"/>
              <a:t>str</a:t>
            </a:r>
            <a:r>
              <a:rPr lang="en-US" sz="2400" dirty="0" smtClean="0"/>
              <a:t>(x), '33*21?7'):</a:t>
            </a:r>
          </a:p>
          <a:p>
            <a:r>
              <a:rPr lang="en-US" sz="2400" dirty="0" smtClean="0"/>
              <a:t>        print(x, x//2079)</a:t>
            </a:r>
          </a:p>
          <a:p>
            <a:endParaRPr lang="ru-RU" sz="2400" dirty="0" smtClean="0"/>
          </a:p>
          <a:p>
            <a:r>
              <a:rPr lang="ru-RU" sz="2400" dirty="0" smtClean="0"/>
              <a:t># </a:t>
            </a:r>
            <a:r>
              <a:rPr lang="en-US" sz="2400" dirty="0" smtClean="0"/>
              <a:t>for x in range(0, </a:t>
            </a:r>
            <a:r>
              <a:rPr lang="ru-RU" sz="2400" dirty="0" smtClean="0"/>
              <a:t>верхняя граница, (проверяет условие деления </a:t>
            </a:r>
            <a:r>
              <a:rPr lang="ru-RU" sz="2400" dirty="0" smtClean="0"/>
              <a:t># </a:t>
            </a:r>
            <a:r>
              <a:rPr lang="ru-RU" sz="2400" dirty="0" smtClean="0"/>
              <a:t>на (2079) без остатка)):</a:t>
            </a:r>
          </a:p>
          <a:p>
            <a:r>
              <a:rPr lang="ru-RU" sz="2400" dirty="0" smtClean="0"/>
              <a:t># </a:t>
            </a:r>
            <a:r>
              <a:rPr lang="en-US" sz="2400" dirty="0" smtClean="0"/>
              <a:t>if </a:t>
            </a:r>
            <a:r>
              <a:rPr lang="en-US" sz="2400" dirty="0" err="1" smtClean="0"/>
              <a:t>fnmatch</a:t>
            </a:r>
            <a:r>
              <a:rPr lang="en-US" sz="2400" dirty="0" smtClean="0"/>
              <a:t>(</a:t>
            </a:r>
            <a:r>
              <a:rPr lang="en-US" sz="2400" dirty="0" err="1" smtClean="0"/>
              <a:t>str</a:t>
            </a:r>
            <a:r>
              <a:rPr lang="en-US" sz="2400" dirty="0" smtClean="0"/>
              <a:t>(x), (</a:t>
            </a:r>
            <a:r>
              <a:rPr lang="ru-RU" sz="2400" dirty="0" smtClean="0"/>
              <a:t>маска в кавычках)</a:t>
            </a:r>
            <a:endParaRPr lang="ru-RU" sz="2400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/>
          <a:stretch/>
        </p:blipFill>
        <p:spPr bwMode="auto">
          <a:xfrm>
            <a:off x="418325" y="1340768"/>
            <a:ext cx="8318500" cy="1685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37257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25 ЗАДАНИЕ</a:t>
            </a:r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75" y="1285875"/>
            <a:ext cx="8985250" cy="428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343203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25 ЗАДАНИЕ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412776"/>
            <a:ext cx="619268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err="1" smtClean="0">
                <a:latin typeface="Sitka Banner" pitchFamily="2" charset="0"/>
              </a:rPr>
              <a:t>def</a:t>
            </a:r>
            <a:r>
              <a:rPr lang="en-US" sz="2400" dirty="0" smtClean="0">
                <a:latin typeface="Sitka Banner" pitchFamily="2" charset="0"/>
              </a:rPr>
              <a:t> f(n):</a:t>
            </a:r>
          </a:p>
          <a:p>
            <a:r>
              <a:rPr lang="en-US" sz="2400" dirty="0" smtClean="0">
                <a:latin typeface="Sitka Banner" pitchFamily="2" charset="0"/>
              </a:rPr>
              <a:t>    d1=0</a:t>
            </a:r>
          </a:p>
          <a:p>
            <a:r>
              <a:rPr lang="en-US" sz="2400" dirty="0" smtClean="0">
                <a:latin typeface="Sitka Banner" pitchFamily="2" charset="0"/>
              </a:rPr>
              <a:t>    d = 2</a:t>
            </a:r>
          </a:p>
          <a:p>
            <a:r>
              <a:rPr lang="en-US" sz="2400" dirty="0" smtClean="0">
                <a:latin typeface="Sitka Banner" pitchFamily="2" charset="0"/>
              </a:rPr>
              <a:t>    while d * d &lt;= n:</a:t>
            </a:r>
          </a:p>
          <a:p>
            <a:r>
              <a:rPr lang="en-US" sz="2400" dirty="0" smtClean="0">
                <a:latin typeface="Sitka Banner" pitchFamily="2" charset="0"/>
              </a:rPr>
              <a:t>        if n % d == 0:</a:t>
            </a:r>
          </a:p>
          <a:p>
            <a:r>
              <a:rPr lang="en-US" sz="2400" dirty="0" smtClean="0">
                <a:latin typeface="Sitka Banner" pitchFamily="2" charset="0"/>
              </a:rPr>
              <a:t>            if d%10 == 9 and d!=9:</a:t>
            </a:r>
          </a:p>
          <a:p>
            <a:r>
              <a:rPr lang="en-US" sz="2400" dirty="0" smtClean="0">
                <a:latin typeface="Sitka Banner" pitchFamily="2" charset="0"/>
              </a:rPr>
              <a:t>                return d</a:t>
            </a:r>
          </a:p>
          <a:p>
            <a:r>
              <a:rPr lang="en-US" sz="2400" dirty="0" smtClean="0">
                <a:latin typeface="Sitka Banner" pitchFamily="2" charset="0"/>
              </a:rPr>
              <a:t>            if (n//d)% 10 == 9 and (n//d) !=9:</a:t>
            </a:r>
          </a:p>
          <a:p>
            <a:r>
              <a:rPr lang="en-US" sz="2400" dirty="0" smtClean="0">
                <a:latin typeface="Sitka Banner" pitchFamily="2" charset="0"/>
              </a:rPr>
              <a:t>                d1=n//d</a:t>
            </a:r>
          </a:p>
          <a:p>
            <a:r>
              <a:rPr lang="en-US" sz="2400" dirty="0" smtClean="0">
                <a:latin typeface="Sitka Banner" pitchFamily="2" charset="0"/>
              </a:rPr>
              <a:t>        d+=1</a:t>
            </a:r>
          </a:p>
          <a:p>
            <a:r>
              <a:rPr lang="en-US" sz="2400" dirty="0" smtClean="0">
                <a:latin typeface="Sitka Banner" pitchFamily="2" charset="0"/>
              </a:rPr>
              <a:t>    return d1</a:t>
            </a:r>
          </a:p>
        </p:txBody>
      </p:sp>
    </p:spTree>
    <p:extLst>
      <p:ext uri="{BB962C8B-B14F-4D97-AF65-F5344CB8AC3E}">
        <p14:creationId xmlns:p14="http://schemas.microsoft.com/office/powerpoint/2010/main" val="270079051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839</TotalTime>
  <Words>243</Words>
  <Application>Microsoft Office PowerPoint</Application>
  <PresentationFormat>Экран (4:3)</PresentationFormat>
  <Paragraphs>45</Paragraphs>
  <Slides>11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Полезные сервисы при подготовке к КЭГЭ</vt:lpstr>
      <vt:lpstr>Полезные сервисы при подготовке к КЭГЭ</vt:lpstr>
      <vt:lpstr>Полезные сервисы при подготовке к КЭГЭ</vt:lpstr>
      <vt:lpstr>25 ЗАДАНИЕ</vt:lpstr>
      <vt:lpstr>25 ЗАДАНИЕ</vt:lpstr>
      <vt:lpstr>25 ЗАДАНИЕ</vt:lpstr>
      <vt:lpstr>25 ЗАДАНИЕ</vt:lpstr>
      <vt:lpstr>25 ЗАДАНИЕ</vt:lpstr>
      <vt:lpstr>25 ЗАДАНИЕ</vt:lpstr>
      <vt:lpstr>Презентация PowerPoint</vt:lpstr>
    </vt:vector>
  </TitlesOfParts>
  <Company>МОУ СОШ №2 г.о. Кинель Самарской области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10</cp:revision>
  <dcterms:created xsi:type="dcterms:W3CDTF">2024-08-27T15:59:39Z</dcterms:created>
  <dcterms:modified xsi:type="dcterms:W3CDTF">2024-08-28T05:59:17Z</dcterms:modified>
</cp:coreProperties>
</file>