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3">
  <p:sldMasterIdLst>
    <p:sldMasterId id="2147483684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8" r:id="rId11"/>
    <p:sldId id="265" r:id="rId12"/>
    <p:sldId id="266" r:id="rId13"/>
    <p:sldId id="267" r:id="rId14"/>
    <p:sldId id="269" r:id="rId15"/>
    <p:sldId id="270" r:id="rId16"/>
    <p:sldId id="271" r:id="rId1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0" d="100"/>
          <a:sy n="60" d="100"/>
        </p:scale>
        <p:origin x="816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Ксения Плеханова" userId="d5d63d7c1b582467" providerId="LiveId" clId="{B9E76118-B18E-48CF-BD01-F1D74FB9F323}"/>
    <pc:docChg chg="undo redo custSel delSld modSld">
      <pc:chgData name="Ксения Плеханова" userId="d5d63d7c1b582467" providerId="LiveId" clId="{B9E76118-B18E-48CF-BD01-F1D74FB9F323}" dt="2024-08-27T12:51:15.628" v="771" actId="20577"/>
      <pc:docMkLst>
        <pc:docMk/>
      </pc:docMkLst>
      <pc:sldChg chg="modSp mod">
        <pc:chgData name="Ксения Плеханова" userId="d5d63d7c1b582467" providerId="LiveId" clId="{B9E76118-B18E-48CF-BD01-F1D74FB9F323}" dt="2024-08-27T11:44:08.437" v="8" actId="20577"/>
        <pc:sldMkLst>
          <pc:docMk/>
          <pc:sldMk cId="3378353831" sldId="256"/>
        </pc:sldMkLst>
        <pc:spChg chg="mod">
          <ac:chgData name="Ксения Плеханова" userId="d5d63d7c1b582467" providerId="LiveId" clId="{B9E76118-B18E-48CF-BD01-F1D74FB9F323}" dt="2024-08-27T11:44:08.437" v="8" actId="20577"/>
          <ac:spMkLst>
            <pc:docMk/>
            <pc:sldMk cId="3378353831" sldId="256"/>
            <ac:spMk id="2" creationId="{14B678CE-05B0-41F8-A776-AEFB73F5557F}"/>
          </ac:spMkLst>
        </pc:spChg>
      </pc:sldChg>
      <pc:sldChg chg="addSp delSp modSp mod">
        <pc:chgData name="Ксения Плеханова" userId="d5d63d7c1b582467" providerId="LiveId" clId="{B9E76118-B18E-48CF-BD01-F1D74FB9F323}" dt="2024-08-27T11:55:52.690" v="124" actId="20577"/>
        <pc:sldMkLst>
          <pc:docMk/>
          <pc:sldMk cId="546758703" sldId="257"/>
        </pc:sldMkLst>
        <pc:spChg chg="mod">
          <ac:chgData name="Ксения Плеханова" userId="d5d63d7c1b582467" providerId="LiveId" clId="{B9E76118-B18E-48CF-BD01-F1D74FB9F323}" dt="2024-08-27T11:55:49.134" v="123" actId="20577"/>
          <ac:spMkLst>
            <pc:docMk/>
            <pc:sldMk cId="546758703" sldId="257"/>
            <ac:spMk id="2" creationId="{E866966D-D2EF-4FB1-8F8D-C2BC74431880}"/>
          </ac:spMkLst>
        </pc:spChg>
        <pc:spChg chg="mod">
          <ac:chgData name="Ксения Плеханова" userId="d5d63d7c1b582467" providerId="LiveId" clId="{B9E76118-B18E-48CF-BD01-F1D74FB9F323}" dt="2024-08-27T11:55:52.690" v="124" actId="20577"/>
          <ac:spMkLst>
            <pc:docMk/>
            <pc:sldMk cId="546758703" sldId="257"/>
            <ac:spMk id="5" creationId="{F1675D0C-6B08-4E10-B5BD-7EBA79D53BA1}"/>
          </ac:spMkLst>
        </pc:spChg>
        <pc:spChg chg="add del mod">
          <ac:chgData name="Ксения Плеханова" userId="d5d63d7c1b582467" providerId="LiveId" clId="{B9E76118-B18E-48CF-BD01-F1D74FB9F323}" dt="2024-08-27T11:51:19.372" v="18"/>
          <ac:spMkLst>
            <pc:docMk/>
            <pc:sldMk cId="546758703" sldId="257"/>
            <ac:spMk id="7" creationId="{25E95EA9-F317-499A-9E60-011E786362AA}"/>
          </ac:spMkLst>
        </pc:spChg>
        <pc:graphicFrameChg chg="add del">
          <ac:chgData name="Ксения Плеханова" userId="d5d63d7c1b582467" providerId="LiveId" clId="{B9E76118-B18E-48CF-BD01-F1D74FB9F323}" dt="2024-08-27T11:51:18.921" v="17" actId="478"/>
          <ac:graphicFrameMkLst>
            <pc:docMk/>
            <pc:sldMk cId="546758703" sldId="257"/>
            <ac:graphicFrameMk id="4" creationId="{0D31A577-8BDC-40B9-B0B6-9933D9F83EA4}"/>
          </ac:graphicFrameMkLst>
        </pc:graphicFrameChg>
        <pc:graphicFrameChg chg="del">
          <ac:chgData name="Ксения Плеханова" userId="d5d63d7c1b582467" providerId="LiveId" clId="{B9E76118-B18E-48CF-BD01-F1D74FB9F323}" dt="2024-08-27T11:52:18.047" v="40" actId="478"/>
          <ac:graphicFrameMkLst>
            <pc:docMk/>
            <pc:sldMk cId="546758703" sldId="257"/>
            <ac:graphicFrameMk id="6" creationId="{795BEC9A-BEF4-46CB-B80A-60A66A809DB5}"/>
          </ac:graphicFrameMkLst>
        </pc:graphicFrameChg>
        <pc:graphicFrameChg chg="add del mod modGraphic">
          <ac:chgData name="Ксения Плеханова" userId="d5d63d7c1b582467" providerId="LiveId" clId="{B9E76118-B18E-48CF-BD01-F1D74FB9F323}" dt="2024-08-27T11:54:16.509" v="107" actId="403"/>
          <ac:graphicFrameMkLst>
            <pc:docMk/>
            <pc:sldMk cId="546758703" sldId="257"/>
            <ac:graphicFrameMk id="8" creationId="{9A7683E8-08F8-48FB-966F-A27D046E02E8}"/>
          </ac:graphicFrameMkLst>
        </pc:graphicFrameChg>
        <pc:graphicFrameChg chg="add mod modGraphic">
          <ac:chgData name="Ксения Плеханова" userId="d5d63d7c1b582467" providerId="LiveId" clId="{B9E76118-B18E-48CF-BD01-F1D74FB9F323}" dt="2024-08-27T11:54:24.352" v="109" actId="403"/>
          <ac:graphicFrameMkLst>
            <pc:docMk/>
            <pc:sldMk cId="546758703" sldId="257"/>
            <ac:graphicFrameMk id="9" creationId="{A4365291-441B-4070-B5ED-CE3EA31883BE}"/>
          </ac:graphicFrameMkLst>
        </pc:graphicFrameChg>
      </pc:sldChg>
      <pc:sldChg chg="modSp mod">
        <pc:chgData name="Ксения Плеханова" userId="d5d63d7c1b582467" providerId="LiveId" clId="{B9E76118-B18E-48CF-BD01-F1D74FB9F323}" dt="2024-08-27T12:05:43.470" v="412" actId="179"/>
        <pc:sldMkLst>
          <pc:docMk/>
          <pc:sldMk cId="94286128" sldId="258"/>
        </pc:sldMkLst>
        <pc:graphicFrameChg chg="mod modGraphic">
          <ac:chgData name="Ксения Плеханова" userId="d5d63d7c1b582467" providerId="LiveId" clId="{B9E76118-B18E-48CF-BD01-F1D74FB9F323}" dt="2024-08-27T12:05:43.470" v="412" actId="179"/>
          <ac:graphicFrameMkLst>
            <pc:docMk/>
            <pc:sldMk cId="94286128" sldId="258"/>
            <ac:graphicFrameMk id="4" creationId="{AB73D872-47ED-4856-91FD-D126D4FEC2EE}"/>
          </ac:graphicFrameMkLst>
        </pc:graphicFrameChg>
      </pc:sldChg>
      <pc:sldChg chg="addSp delSp modSp mod">
        <pc:chgData name="Ксения Плеханова" userId="d5d63d7c1b582467" providerId="LiveId" clId="{B9E76118-B18E-48CF-BD01-F1D74FB9F323}" dt="2024-08-27T12:01:37.546" v="143" actId="403"/>
        <pc:sldMkLst>
          <pc:docMk/>
          <pc:sldMk cId="1102019269" sldId="259"/>
        </pc:sldMkLst>
        <pc:spChg chg="mod">
          <ac:chgData name="Ксения Плеханова" userId="d5d63d7c1b582467" providerId="LiveId" clId="{B9E76118-B18E-48CF-BD01-F1D74FB9F323}" dt="2024-08-27T12:01:15.516" v="135" actId="20577"/>
          <ac:spMkLst>
            <pc:docMk/>
            <pc:sldMk cId="1102019269" sldId="259"/>
            <ac:spMk id="2" creationId="{08450B6E-EEDD-4B8C-A314-312454D3F100}"/>
          </ac:spMkLst>
        </pc:spChg>
        <pc:spChg chg="add del mod">
          <ac:chgData name="Ксения Плеханова" userId="d5d63d7c1b582467" providerId="LiveId" clId="{B9E76118-B18E-48CF-BD01-F1D74FB9F323}" dt="2024-08-27T11:56:08.095" v="125"/>
          <ac:spMkLst>
            <pc:docMk/>
            <pc:sldMk cId="1102019269" sldId="259"/>
            <ac:spMk id="5" creationId="{33CE4401-0467-4242-B648-E70603E364DB}"/>
          </ac:spMkLst>
        </pc:spChg>
        <pc:graphicFrameChg chg="del">
          <ac:chgData name="Ксения Плеханова" userId="d5d63d7c1b582467" providerId="LiveId" clId="{B9E76118-B18E-48CF-BD01-F1D74FB9F323}" dt="2024-08-27T11:55:33.192" v="120" actId="478"/>
          <ac:graphicFrameMkLst>
            <pc:docMk/>
            <pc:sldMk cId="1102019269" sldId="259"/>
            <ac:graphicFrameMk id="4" creationId="{4CFE0CFB-6FA7-4DC3-B977-A2863BE05DBB}"/>
          </ac:graphicFrameMkLst>
        </pc:graphicFrameChg>
        <pc:graphicFrameChg chg="add mod">
          <ac:chgData name="Ксения Плеханова" userId="d5d63d7c1b582467" providerId="LiveId" clId="{B9E76118-B18E-48CF-BD01-F1D74FB9F323}" dt="2024-08-27T12:01:37.546" v="143" actId="403"/>
          <ac:graphicFrameMkLst>
            <pc:docMk/>
            <pc:sldMk cId="1102019269" sldId="259"/>
            <ac:graphicFrameMk id="6" creationId="{9E127549-7702-4E95-B104-F6BD469101DC}"/>
          </ac:graphicFrameMkLst>
        </pc:graphicFrameChg>
      </pc:sldChg>
      <pc:sldChg chg="addSp delSp modSp mod">
        <pc:chgData name="Ксения Плеханова" userId="d5d63d7c1b582467" providerId="LiveId" clId="{B9E76118-B18E-48CF-BD01-F1D74FB9F323}" dt="2024-08-27T12:04:42.052" v="403" actId="2062"/>
        <pc:sldMkLst>
          <pc:docMk/>
          <pc:sldMk cId="68934151" sldId="260"/>
        </pc:sldMkLst>
        <pc:spChg chg="add del mod">
          <ac:chgData name="Ксения Плеханова" userId="d5d63d7c1b582467" providerId="LiveId" clId="{B9E76118-B18E-48CF-BD01-F1D74FB9F323}" dt="2024-08-27T12:02:59.708" v="152"/>
          <ac:spMkLst>
            <pc:docMk/>
            <pc:sldMk cId="68934151" sldId="260"/>
            <ac:spMk id="6" creationId="{01560333-5425-4DA0-A818-5ED01C47DC30}"/>
          </ac:spMkLst>
        </pc:spChg>
        <pc:spChg chg="add del">
          <ac:chgData name="Ксения Плеханова" userId="d5d63d7c1b582467" providerId="LiveId" clId="{B9E76118-B18E-48CF-BD01-F1D74FB9F323}" dt="2024-08-27T12:02:34.721" v="147"/>
          <ac:spMkLst>
            <pc:docMk/>
            <pc:sldMk cId="68934151" sldId="260"/>
            <ac:spMk id="8" creationId="{F4A81577-40C4-4989-99F4-FA14689494DF}"/>
          </ac:spMkLst>
        </pc:spChg>
        <pc:spChg chg="add del">
          <ac:chgData name="Ксения Плеханова" userId="d5d63d7c1b582467" providerId="LiveId" clId="{B9E76118-B18E-48CF-BD01-F1D74FB9F323}" dt="2024-08-27T12:02:34.721" v="147"/>
          <ac:spMkLst>
            <pc:docMk/>
            <pc:sldMk cId="68934151" sldId="260"/>
            <ac:spMk id="9" creationId="{DCA77323-DEF3-40A6-B745-90D92DFA9D5D}"/>
          </ac:spMkLst>
        </pc:spChg>
        <pc:spChg chg="add del">
          <ac:chgData name="Ксения Плеханова" userId="d5d63d7c1b582467" providerId="LiveId" clId="{B9E76118-B18E-48CF-BD01-F1D74FB9F323}" dt="2024-08-27T12:02:34.721" v="147"/>
          <ac:spMkLst>
            <pc:docMk/>
            <pc:sldMk cId="68934151" sldId="260"/>
            <ac:spMk id="10" creationId="{5A1FCDC2-A95A-4E20-B4E3-8682E1887273}"/>
          </ac:spMkLst>
        </pc:spChg>
        <pc:spChg chg="add del mod">
          <ac:chgData name="Ксения Плеханова" userId="d5d63d7c1b582467" providerId="LiveId" clId="{B9E76118-B18E-48CF-BD01-F1D74FB9F323}" dt="2024-08-27T12:02:47.094" v="151"/>
          <ac:spMkLst>
            <pc:docMk/>
            <pc:sldMk cId="68934151" sldId="260"/>
            <ac:spMk id="12" creationId="{F3BD1691-4B67-47DE-A068-E77AE9742971}"/>
          </ac:spMkLst>
        </pc:spChg>
        <pc:spChg chg="add del mod">
          <ac:chgData name="Ксения Плеханова" userId="d5d63d7c1b582467" providerId="LiveId" clId="{B9E76118-B18E-48CF-BD01-F1D74FB9F323}" dt="2024-08-27T12:02:47.094" v="151"/>
          <ac:spMkLst>
            <pc:docMk/>
            <pc:sldMk cId="68934151" sldId="260"/>
            <ac:spMk id="13" creationId="{3A5F1FAA-6DA1-48C6-89AE-D7BC9B7B6ED9}"/>
          </ac:spMkLst>
        </pc:spChg>
        <pc:spChg chg="add del mod">
          <ac:chgData name="Ксения Плеханова" userId="d5d63d7c1b582467" providerId="LiveId" clId="{B9E76118-B18E-48CF-BD01-F1D74FB9F323}" dt="2024-08-27T12:02:47.094" v="151"/>
          <ac:spMkLst>
            <pc:docMk/>
            <pc:sldMk cId="68934151" sldId="260"/>
            <ac:spMk id="14" creationId="{AAF4C1A5-C8C1-4E04-8081-2AFF1572195C}"/>
          </ac:spMkLst>
        </pc:spChg>
        <pc:spChg chg="add">
          <ac:chgData name="Ксения Плеханова" userId="d5d63d7c1b582467" providerId="LiveId" clId="{B9E76118-B18E-48CF-BD01-F1D74FB9F323}" dt="2024-08-27T12:02:59.708" v="152"/>
          <ac:spMkLst>
            <pc:docMk/>
            <pc:sldMk cId="68934151" sldId="260"/>
            <ac:spMk id="16" creationId="{87B5753C-C70F-4B6F-B3FA-CD8AC7DE2DB7}"/>
          </ac:spMkLst>
        </pc:spChg>
        <pc:spChg chg="add del">
          <ac:chgData name="Ксения Плеханова" userId="d5d63d7c1b582467" providerId="LiveId" clId="{B9E76118-B18E-48CF-BD01-F1D74FB9F323}" dt="2024-08-27T12:03:22.459" v="373" actId="478"/>
          <ac:spMkLst>
            <pc:docMk/>
            <pc:sldMk cId="68934151" sldId="260"/>
            <ac:spMk id="17" creationId="{3CB6C9AA-B3ED-45AF-8BEB-D5BF23A50583}"/>
          </ac:spMkLst>
        </pc:spChg>
        <pc:spChg chg="add del mod">
          <ac:chgData name="Ксения Плеханова" userId="d5d63d7c1b582467" providerId="LiveId" clId="{B9E76118-B18E-48CF-BD01-F1D74FB9F323}" dt="2024-08-27T12:03:14.014" v="370" actId="478"/>
          <ac:spMkLst>
            <pc:docMk/>
            <pc:sldMk cId="68934151" sldId="260"/>
            <ac:spMk id="18" creationId="{0D95095F-B548-4449-8658-84EA8972C6BE}"/>
          </ac:spMkLst>
        </pc:spChg>
        <pc:graphicFrameChg chg="del mod">
          <ac:chgData name="Ксения Плеханова" userId="d5d63d7c1b582467" providerId="LiveId" clId="{B9E76118-B18E-48CF-BD01-F1D74FB9F323}" dt="2024-08-27T12:02:30.136" v="145" actId="478"/>
          <ac:graphicFrameMkLst>
            <pc:docMk/>
            <pc:sldMk cId="68934151" sldId="260"/>
            <ac:graphicFrameMk id="4" creationId="{C429C413-2945-4224-A614-FEC02B5CE284}"/>
          </ac:graphicFrameMkLst>
        </pc:graphicFrameChg>
        <pc:graphicFrameChg chg="add del mod">
          <ac:chgData name="Ксения Плеханова" userId="d5d63d7c1b582467" providerId="LiveId" clId="{B9E76118-B18E-48CF-BD01-F1D74FB9F323}" dt="2024-08-27T12:02:34.721" v="147"/>
          <ac:graphicFrameMkLst>
            <pc:docMk/>
            <pc:sldMk cId="68934151" sldId="260"/>
            <ac:graphicFrameMk id="7" creationId="{F6905700-3AE1-4C6D-A374-FEA0A392ED08}"/>
          </ac:graphicFrameMkLst>
        </pc:graphicFrameChg>
        <pc:graphicFrameChg chg="add del mod">
          <ac:chgData name="Ксения Плеханова" userId="d5d63d7c1b582467" providerId="LiveId" clId="{B9E76118-B18E-48CF-BD01-F1D74FB9F323}" dt="2024-08-27T12:02:47.094" v="151"/>
          <ac:graphicFrameMkLst>
            <pc:docMk/>
            <pc:sldMk cId="68934151" sldId="260"/>
            <ac:graphicFrameMk id="11" creationId="{9FF8F736-62B7-477D-B89F-8DF2DA1BFB5F}"/>
          </ac:graphicFrameMkLst>
        </pc:graphicFrameChg>
        <pc:graphicFrameChg chg="add mod modGraphic">
          <ac:chgData name="Ксения Плеханова" userId="d5d63d7c1b582467" providerId="LiveId" clId="{B9E76118-B18E-48CF-BD01-F1D74FB9F323}" dt="2024-08-27T12:04:42.052" v="403" actId="2062"/>
          <ac:graphicFrameMkLst>
            <pc:docMk/>
            <pc:sldMk cId="68934151" sldId="260"/>
            <ac:graphicFrameMk id="15" creationId="{C9443D6C-E2D1-4581-89A6-3FABDF067199}"/>
          </ac:graphicFrameMkLst>
        </pc:graphicFrameChg>
      </pc:sldChg>
      <pc:sldChg chg="addSp delSp modSp mod">
        <pc:chgData name="Ксения Плеханова" userId="d5d63d7c1b582467" providerId="LiveId" clId="{B9E76118-B18E-48CF-BD01-F1D74FB9F323}" dt="2024-08-27T12:21:34.362" v="459" actId="113"/>
        <pc:sldMkLst>
          <pc:docMk/>
          <pc:sldMk cId="1637864053" sldId="261"/>
        </pc:sldMkLst>
        <pc:spChg chg="add del mod">
          <ac:chgData name="Ксения Плеханова" userId="d5d63d7c1b582467" providerId="LiveId" clId="{B9E76118-B18E-48CF-BD01-F1D74FB9F323}" dt="2024-08-27T12:18:54.177" v="414" actId="478"/>
          <ac:spMkLst>
            <pc:docMk/>
            <pc:sldMk cId="1637864053" sldId="261"/>
            <ac:spMk id="4" creationId="{959141BC-6D16-4B21-8AD4-81A2FA2325EF}"/>
          </ac:spMkLst>
        </pc:spChg>
        <pc:spChg chg="add del mod">
          <ac:chgData name="Ксения Плеханова" userId="d5d63d7c1b582467" providerId="LiveId" clId="{B9E76118-B18E-48CF-BD01-F1D74FB9F323}" dt="2024-08-27T12:19:07.160" v="416"/>
          <ac:spMkLst>
            <pc:docMk/>
            <pc:sldMk cId="1637864053" sldId="261"/>
            <ac:spMk id="7" creationId="{BA474F53-1484-47C2-A552-6A7DC63BD2AB}"/>
          </ac:spMkLst>
        </pc:spChg>
        <pc:graphicFrameChg chg="add del">
          <ac:chgData name="Ксения Плеханова" userId="d5d63d7c1b582467" providerId="LiveId" clId="{B9E76118-B18E-48CF-BD01-F1D74FB9F323}" dt="2024-08-27T12:19:04.212" v="415" actId="478"/>
          <ac:graphicFrameMkLst>
            <pc:docMk/>
            <pc:sldMk cId="1637864053" sldId="261"/>
            <ac:graphicFrameMk id="5" creationId="{1BC49D7D-D595-429F-9611-A9FD50F52C57}"/>
          </ac:graphicFrameMkLst>
        </pc:graphicFrameChg>
        <pc:graphicFrameChg chg="add mod modGraphic">
          <ac:chgData name="Ксения Плеханова" userId="d5d63d7c1b582467" providerId="LiveId" clId="{B9E76118-B18E-48CF-BD01-F1D74FB9F323}" dt="2024-08-27T12:21:34.362" v="459" actId="113"/>
          <ac:graphicFrameMkLst>
            <pc:docMk/>
            <pc:sldMk cId="1637864053" sldId="261"/>
            <ac:graphicFrameMk id="8" creationId="{D4469162-6C1B-4866-99D0-451C5998E9F1}"/>
          </ac:graphicFrameMkLst>
        </pc:graphicFrameChg>
      </pc:sldChg>
      <pc:sldChg chg="addSp delSp modSp mod">
        <pc:chgData name="Ксения Плеханова" userId="d5d63d7c1b582467" providerId="LiveId" clId="{B9E76118-B18E-48CF-BD01-F1D74FB9F323}" dt="2024-08-27T12:31:20.546" v="612" actId="20577"/>
        <pc:sldMkLst>
          <pc:docMk/>
          <pc:sldMk cId="1215146702" sldId="262"/>
        </pc:sldMkLst>
        <pc:spChg chg="add del mod">
          <ac:chgData name="Ксения Плеханова" userId="d5d63d7c1b582467" providerId="LiveId" clId="{B9E76118-B18E-48CF-BD01-F1D74FB9F323}" dt="2024-08-27T12:23:43.698" v="475" actId="478"/>
          <ac:spMkLst>
            <pc:docMk/>
            <pc:sldMk cId="1215146702" sldId="262"/>
            <ac:spMk id="6" creationId="{AD1129B8-333E-4595-A877-B5E1AD3DB6B1}"/>
          </ac:spMkLst>
        </pc:spChg>
        <pc:spChg chg="add del mod">
          <ac:chgData name="Ксения Плеханова" userId="d5d63d7c1b582467" providerId="LiveId" clId="{B9E76118-B18E-48CF-BD01-F1D74FB9F323}" dt="2024-08-27T12:24:01.537" v="478" actId="478"/>
          <ac:spMkLst>
            <pc:docMk/>
            <pc:sldMk cId="1215146702" sldId="262"/>
            <ac:spMk id="9" creationId="{42A80508-BE02-4952-8722-94E2F619E952}"/>
          </ac:spMkLst>
        </pc:spChg>
        <pc:graphicFrameChg chg="add del">
          <ac:chgData name="Ксения Плеханова" userId="d5d63d7c1b582467" providerId="LiveId" clId="{B9E76118-B18E-48CF-BD01-F1D74FB9F323}" dt="2024-08-27T12:23:56.531" v="476" actId="478"/>
          <ac:graphicFrameMkLst>
            <pc:docMk/>
            <pc:sldMk cId="1215146702" sldId="262"/>
            <ac:graphicFrameMk id="4" creationId="{1F4512D9-F785-4CA4-9EE3-67FB2881CF09}"/>
          </ac:graphicFrameMkLst>
        </pc:graphicFrameChg>
        <pc:graphicFrameChg chg="del">
          <ac:chgData name="Ксения Плеханова" userId="d5d63d7c1b582467" providerId="LiveId" clId="{B9E76118-B18E-48CF-BD01-F1D74FB9F323}" dt="2024-08-27T12:27:56.881" v="518" actId="478"/>
          <ac:graphicFrameMkLst>
            <pc:docMk/>
            <pc:sldMk cId="1215146702" sldId="262"/>
            <ac:graphicFrameMk id="5" creationId="{10A708A8-53AB-419E-B5A0-39E3034A5446}"/>
          </ac:graphicFrameMkLst>
        </pc:graphicFrameChg>
        <pc:graphicFrameChg chg="add del mod modGraphic">
          <ac:chgData name="Ксения Плеханова" userId="d5d63d7c1b582467" providerId="LiveId" clId="{B9E76118-B18E-48CF-BD01-F1D74FB9F323}" dt="2024-08-27T12:23:42.034" v="474"/>
          <ac:graphicFrameMkLst>
            <pc:docMk/>
            <pc:sldMk cId="1215146702" sldId="262"/>
            <ac:graphicFrameMk id="7" creationId="{F178CD91-CC84-417E-B1FB-3F6D5800CA5B}"/>
          </ac:graphicFrameMkLst>
        </pc:graphicFrameChg>
        <pc:graphicFrameChg chg="add mod modGraphic">
          <ac:chgData name="Ксения Плеханова" userId="d5d63d7c1b582467" providerId="LiveId" clId="{B9E76118-B18E-48CF-BD01-F1D74FB9F323}" dt="2024-08-27T12:29:34.497" v="583" actId="122"/>
          <ac:graphicFrameMkLst>
            <pc:docMk/>
            <pc:sldMk cId="1215146702" sldId="262"/>
            <ac:graphicFrameMk id="10" creationId="{BB4F68C6-34AB-4B8C-B47B-F3A312D063C6}"/>
          </ac:graphicFrameMkLst>
        </pc:graphicFrameChg>
        <pc:graphicFrameChg chg="add mod modGraphic">
          <ac:chgData name="Ксения Плеханова" userId="d5d63d7c1b582467" providerId="LiveId" clId="{B9E76118-B18E-48CF-BD01-F1D74FB9F323}" dt="2024-08-27T12:31:20.546" v="612" actId="20577"/>
          <ac:graphicFrameMkLst>
            <pc:docMk/>
            <pc:sldMk cId="1215146702" sldId="262"/>
            <ac:graphicFrameMk id="11" creationId="{24BC71BB-1993-4CAE-9214-983068EFF5F1}"/>
          </ac:graphicFrameMkLst>
        </pc:graphicFrameChg>
      </pc:sldChg>
      <pc:sldChg chg="addSp delSp modSp mod">
        <pc:chgData name="Ксения Плеханова" userId="d5d63d7c1b582467" providerId="LiveId" clId="{B9E76118-B18E-48CF-BD01-F1D74FB9F323}" dt="2024-08-27T12:41:30.731" v="655" actId="1036"/>
        <pc:sldMkLst>
          <pc:docMk/>
          <pc:sldMk cId="182258096" sldId="263"/>
        </pc:sldMkLst>
        <pc:spChg chg="add del mod">
          <ac:chgData name="Ксения Плеханова" userId="d5d63d7c1b582467" providerId="LiveId" clId="{B9E76118-B18E-48CF-BD01-F1D74FB9F323}" dt="2024-08-27T12:32:46.775" v="614"/>
          <ac:spMkLst>
            <pc:docMk/>
            <pc:sldMk cId="182258096" sldId="263"/>
            <ac:spMk id="5" creationId="{694E566A-A281-4617-8C5E-C02B16CCBA4F}"/>
          </ac:spMkLst>
        </pc:spChg>
        <pc:graphicFrameChg chg="del">
          <ac:chgData name="Ксения Плеханова" userId="d5d63d7c1b582467" providerId="LiveId" clId="{B9E76118-B18E-48CF-BD01-F1D74FB9F323}" dt="2024-08-27T12:32:44.441" v="613" actId="478"/>
          <ac:graphicFrameMkLst>
            <pc:docMk/>
            <pc:sldMk cId="182258096" sldId="263"/>
            <ac:graphicFrameMk id="4" creationId="{D42E577D-E006-45DE-BCFE-3899DF18925F}"/>
          </ac:graphicFrameMkLst>
        </pc:graphicFrameChg>
        <pc:graphicFrameChg chg="add mod modGraphic">
          <ac:chgData name="Ксения Плеханова" userId="d5d63d7c1b582467" providerId="LiveId" clId="{B9E76118-B18E-48CF-BD01-F1D74FB9F323}" dt="2024-08-27T12:41:30.731" v="655" actId="1036"/>
          <ac:graphicFrameMkLst>
            <pc:docMk/>
            <pc:sldMk cId="182258096" sldId="263"/>
            <ac:graphicFrameMk id="6" creationId="{9082336C-AB54-42E6-ADAE-764A954F74E9}"/>
          </ac:graphicFrameMkLst>
        </pc:graphicFrameChg>
      </pc:sldChg>
      <pc:sldChg chg="modSp mod">
        <pc:chgData name="Ксения Плеханова" userId="d5d63d7c1b582467" providerId="LiveId" clId="{B9E76118-B18E-48CF-BD01-F1D74FB9F323}" dt="2024-08-27T12:44:21.156" v="689" actId="255"/>
        <pc:sldMkLst>
          <pc:docMk/>
          <pc:sldMk cId="3252265568" sldId="265"/>
        </pc:sldMkLst>
        <pc:spChg chg="mod">
          <ac:chgData name="Ксения Плеханова" userId="d5d63d7c1b582467" providerId="LiveId" clId="{B9E76118-B18E-48CF-BD01-F1D74FB9F323}" dt="2024-08-27T12:43:18.276" v="675" actId="20577"/>
          <ac:spMkLst>
            <pc:docMk/>
            <pc:sldMk cId="3252265568" sldId="265"/>
            <ac:spMk id="2" creationId="{3CBD42BF-3424-42BE-965E-D1FE33F2F1D3}"/>
          </ac:spMkLst>
        </pc:spChg>
        <pc:graphicFrameChg chg="mod modGraphic">
          <ac:chgData name="Ксения Плеханова" userId="d5d63d7c1b582467" providerId="LiveId" clId="{B9E76118-B18E-48CF-BD01-F1D74FB9F323}" dt="2024-08-27T12:44:21.156" v="689" actId="255"/>
          <ac:graphicFrameMkLst>
            <pc:docMk/>
            <pc:sldMk cId="3252265568" sldId="265"/>
            <ac:graphicFrameMk id="4" creationId="{097A4544-4CE9-47D4-8391-039D8B2C986D}"/>
          </ac:graphicFrameMkLst>
        </pc:graphicFrameChg>
      </pc:sldChg>
      <pc:sldChg chg="modSp mod">
        <pc:chgData name="Ксения Плеханова" userId="d5d63d7c1b582467" providerId="LiveId" clId="{B9E76118-B18E-48CF-BD01-F1D74FB9F323}" dt="2024-08-27T12:43:56.897" v="686" actId="403"/>
        <pc:sldMkLst>
          <pc:docMk/>
          <pc:sldMk cId="3241196996" sldId="266"/>
        </pc:sldMkLst>
        <pc:spChg chg="mod">
          <ac:chgData name="Ксения Плеханова" userId="d5d63d7c1b582467" providerId="LiveId" clId="{B9E76118-B18E-48CF-BD01-F1D74FB9F323}" dt="2024-08-27T12:43:27.548" v="677" actId="20577"/>
          <ac:spMkLst>
            <pc:docMk/>
            <pc:sldMk cId="3241196996" sldId="266"/>
            <ac:spMk id="4" creationId="{AE85B710-6741-441A-A819-38B41D48877F}"/>
          </ac:spMkLst>
        </pc:spChg>
        <pc:graphicFrameChg chg="mod modGraphic">
          <ac:chgData name="Ксения Плеханова" userId="d5d63d7c1b582467" providerId="LiveId" clId="{B9E76118-B18E-48CF-BD01-F1D74FB9F323}" dt="2024-08-27T12:43:56.897" v="686" actId="403"/>
          <ac:graphicFrameMkLst>
            <pc:docMk/>
            <pc:sldMk cId="3241196996" sldId="266"/>
            <ac:graphicFrameMk id="5" creationId="{C6EB537E-C73A-482A-A527-4A0B9D88FA48}"/>
          </ac:graphicFrameMkLst>
        </pc:graphicFrameChg>
      </pc:sldChg>
      <pc:sldChg chg="modSp mod">
        <pc:chgData name="Ксения Плеханова" userId="d5d63d7c1b582467" providerId="LiveId" clId="{B9E76118-B18E-48CF-BD01-F1D74FB9F323}" dt="2024-08-27T12:46:54.378" v="711" actId="20577"/>
        <pc:sldMkLst>
          <pc:docMk/>
          <pc:sldMk cId="2142954444" sldId="267"/>
        </pc:sldMkLst>
        <pc:spChg chg="mod">
          <ac:chgData name="Ксения Плеханова" userId="d5d63d7c1b582467" providerId="LiveId" clId="{B9E76118-B18E-48CF-BD01-F1D74FB9F323}" dt="2024-08-27T12:46:54.378" v="711" actId="20577"/>
          <ac:spMkLst>
            <pc:docMk/>
            <pc:sldMk cId="2142954444" sldId="267"/>
            <ac:spMk id="4" creationId="{9992FA1C-2622-4C95-A777-7B046B373F8C}"/>
          </ac:spMkLst>
        </pc:spChg>
        <pc:graphicFrameChg chg="mod modGraphic">
          <ac:chgData name="Ксения Плеханова" userId="d5d63d7c1b582467" providerId="LiveId" clId="{B9E76118-B18E-48CF-BD01-F1D74FB9F323}" dt="2024-08-27T12:45:10.860" v="699" actId="403"/>
          <ac:graphicFrameMkLst>
            <pc:docMk/>
            <pc:sldMk cId="2142954444" sldId="267"/>
            <ac:graphicFrameMk id="5" creationId="{A2879F60-613C-4762-9019-D1015AF30BCD}"/>
          </ac:graphicFrameMkLst>
        </pc:graphicFrameChg>
      </pc:sldChg>
      <pc:sldChg chg="modSp mod">
        <pc:chgData name="Ксения Плеханова" userId="d5d63d7c1b582467" providerId="LiveId" clId="{B9E76118-B18E-48CF-BD01-F1D74FB9F323}" dt="2024-08-27T12:48:04.413" v="735" actId="14734"/>
        <pc:sldMkLst>
          <pc:docMk/>
          <pc:sldMk cId="3417491646" sldId="268"/>
        </pc:sldMkLst>
        <pc:spChg chg="mod">
          <ac:chgData name="Ксения Плеханова" userId="d5d63d7c1b582467" providerId="LiveId" clId="{B9E76118-B18E-48CF-BD01-F1D74FB9F323}" dt="2024-08-27T12:47:32.557" v="727" actId="6549"/>
          <ac:spMkLst>
            <pc:docMk/>
            <pc:sldMk cId="3417491646" sldId="268"/>
            <ac:spMk id="2" creationId="{3F887276-7356-4AA5-A7F2-C8AB3A29375A}"/>
          </ac:spMkLst>
        </pc:spChg>
        <pc:graphicFrameChg chg="mod modGraphic">
          <ac:chgData name="Ксения Плеханова" userId="d5d63d7c1b582467" providerId="LiveId" clId="{B9E76118-B18E-48CF-BD01-F1D74FB9F323}" dt="2024-08-27T12:48:04.413" v="735" actId="14734"/>
          <ac:graphicFrameMkLst>
            <pc:docMk/>
            <pc:sldMk cId="3417491646" sldId="268"/>
            <ac:graphicFrameMk id="4" creationId="{97A1A39B-D6E3-48F6-BCEA-E11AB620E08C}"/>
          </ac:graphicFrameMkLst>
        </pc:graphicFrameChg>
      </pc:sldChg>
      <pc:sldChg chg="modSp mod">
        <pc:chgData name="Ксения Плеханова" userId="d5d63d7c1b582467" providerId="LiveId" clId="{B9E76118-B18E-48CF-BD01-F1D74FB9F323}" dt="2024-08-27T12:46:58.962" v="713" actId="20577"/>
        <pc:sldMkLst>
          <pc:docMk/>
          <pc:sldMk cId="2684635755" sldId="269"/>
        </pc:sldMkLst>
        <pc:spChg chg="mod">
          <ac:chgData name="Ксения Плеханова" userId="d5d63d7c1b582467" providerId="LiveId" clId="{B9E76118-B18E-48CF-BD01-F1D74FB9F323}" dt="2024-08-27T12:46:58.962" v="713" actId="20577"/>
          <ac:spMkLst>
            <pc:docMk/>
            <pc:sldMk cId="2684635755" sldId="269"/>
            <ac:spMk id="4" creationId="{7FCF23A1-A398-4481-A1EB-7E24EB76A980}"/>
          </ac:spMkLst>
        </pc:spChg>
        <pc:graphicFrameChg chg="mod modGraphic">
          <ac:chgData name="Ксения Плеханова" userId="d5d63d7c1b582467" providerId="LiveId" clId="{B9E76118-B18E-48CF-BD01-F1D74FB9F323}" dt="2024-08-27T12:45:38.269" v="703" actId="403"/>
          <ac:graphicFrameMkLst>
            <pc:docMk/>
            <pc:sldMk cId="2684635755" sldId="269"/>
            <ac:graphicFrameMk id="9" creationId="{D8C2AC41-E35C-4F37-98E2-8B2A688FBA2C}"/>
          </ac:graphicFrameMkLst>
        </pc:graphicFrameChg>
      </pc:sldChg>
      <pc:sldChg chg="modSp mod">
        <pc:chgData name="Ксения Плеханова" userId="d5d63d7c1b582467" providerId="LiveId" clId="{B9E76118-B18E-48CF-BD01-F1D74FB9F323}" dt="2024-08-27T12:47:04.033" v="715" actId="20577"/>
        <pc:sldMkLst>
          <pc:docMk/>
          <pc:sldMk cId="1615785504" sldId="270"/>
        </pc:sldMkLst>
        <pc:spChg chg="mod">
          <ac:chgData name="Ксения Плеханова" userId="d5d63d7c1b582467" providerId="LiveId" clId="{B9E76118-B18E-48CF-BD01-F1D74FB9F323}" dt="2024-08-27T12:47:04.033" v="715" actId="20577"/>
          <ac:spMkLst>
            <pc:docMk/>
            <pc:sldMk cId="1615785504" sldId="270"/>
            <ac:spMk id="6" creationId="{7C22AD19-7E91-4E44-BD9B-D1B91A5EC148}"/>
          </ac:spMkLst>
        </pc:spChg>
        <pc:graphicFrameChg chg="mod modGraphic">
          <ac:chgData name="Ксения Плеханова" userId="d5d63d7c1b582467" providerId="LiveId" clId="{B9E76118-B18E-48CF-BD01-F1D74FB9F323}" dt="2024-08-27T12:46:24.570" v="709" actId="20577"/>
          <ac:graphicFrameMkLst>
            <pc:docMk/>
            <pc:sldMk cId="1615785504" sldId="270"/>
            <ac:graphicFrameMk id="4" creationId="{176D16B4-DC90-4F15-A18D-3CF424E3C128}"/>
          </ac:graphicFrameMkLst>
        </pc:graphicFrameChg>
      </pc:sldChg>
      <pc:sldChg chg="delSp modSp mod">
        <pc:chgData name="Ксения Плеханова" userId="d5d63d7c1b582467" providerId="LiveId" clId="{B9E76118-B18E-48CF-BD01-F1D74FB9F323}" dt="2024-08-27T12:51:15.628" v="771" actId="20577"/>
        <pc:sldMkLst>
          <pc:docMk/>
          <pc:sldMk cId="945612753" sldId="271"/>
        </pc:sldMkLst>
        <pc:spChg chg="mod">
          <ac:chgData name="Ксения Плеханова" userId="d5d63d7c1b582467" providerId="LiveId" clId="{B9E76118-B18E-48CF-BD01-F1D74FB9F323}" dt="2024-08-27T12:50:35.852" v="761" actId="20577"/>
          <ac:spMkLst>
            <pc:docMk/>
            <pc:sldMk cId="945612753" sldId="271"/>
            <ac:spMk id="2" creationId="{576FF49C-15EC-469F-A7B8-29EC104F098A}"/>
          </ac:spMkLst>
        </pc:spChg>
        <pc:spChg chg="mod">
          <ac:chgData name="Ксения Плеханова" userId="d5d63d7c1b582467" providerId="LiveId" clId="{B9E76118-B18E-48CF-BD01-F1D74FB9F323}" dt="2024-08-27T12:51:15.628" v="771" actId="20577"/>
          <ac:spMkLst>
            <pc:docMk/>
            <pc:sldMk cId="945612753" sldId="271"/>
            <ac:spMk id="3" creationId="{E9616680-AB98-4F05-98A1-A5D9A9AD5460}"/>
          </ac:spMkLst>
        </pc:spChg>
        <pc:picChg chg="del">
          <ac:chgData name="Ксения Плеханова" userId="d5d63d7c1b582467" providerId="LiveId" clId="{B9E76118-B18E-48CF-BD01-F1D74FB9F323}" dt="2024-08-27T12:49:53.487" v="747" actId="478"/>
          <ac:picMkLst>
            <pc:docMk/>
            <pc:sldMk cId="945612753" sldId="271"/>
            <ac:picMk id="4" creationId="{F2CDB5B4-82C4-4AF5-BCA3-1EC642C021BF}"/>
          </ac:picMkLst>
        </pc:picChg>
      </pc:sldChg>
      <pc:sldChg chg="modSp del mod">
        <pc:chgData name="Ксения Плеханова" userId="d5d63d7c1b582467" providerId="LiveId" clId="{B9E76118-B18E-48CF-BD01-F1D74FB9F323}" dt="2024-08-27T12:50:30.720" v="759" actId="2696"/>
        <pc:sldMkLst>
          <pc:docMk/>
          <pc:sldMk cId="3248088237" sldId="272"/>
        </pc:sldMkLst>
        <pc:spChg chg="mod">
          <ac:chgData name="Ксения Плеханова" userId="d5d63d7c1b582467" providerId="LiveId" clId="{B9E76118-B18E-48CF-BD01-F1D74FB9F323}" dt="2024-08-27T12:49:37.791" v="746" actId="27636"/>
          <ac:spMkLst>
            <pc:docMk/>
            <pc:sldMk cId="3248088237" sldId="272"/>
            <ac:spMk id="3" creationId="{0E8ED503-92F8-4658-A458-E1F54C2AD4DE}"/>
          </ac:spMkLst>
        </pc:spChg>
      </pc:sldChg>
    </pc:docChg>
  </pc:docChgLst>
  <pc:docChgLst>
    <pc:chgData name="Ксения Плеханова" userId="d5d63d7c1b582467" providerId="LiveId" clId="{66C90796-885A-424F-8A59-A30E8CBDDB28}"/>
    <pc:docChg chg="undo custSel addSld modSld sldOrd">
      <pc:chgData name="Ксения Плеханова" userId="d5d63d7c1b582467" providerId="LiveId" clId="{66C90796-885A-424F-8A59-A30E8CBDDB28}" dt="2023-09-24T15:33:49.962" v="1991" actId="14100"/>
      <pc:docMkLst>
        <pc:docMk/>
      </pc:docMkLst>
      <pc:sldChg chg="delSp modSp new mod">
        <pc:chgData name="Ксения Плеханова" userId="d5d63d7c1b582467" providerId="LiveId" clId="{66C90796-885A-424F-8A59-A30E8CBDDB28}" dt="2023-09-24T15:20:59.910" v="1860" actId="2711"/>
        <pc:sldMkLst>
          <pc:docMk/>
          <pc:sldMk cId="3378353831" sldId="256"/>
        </pc:sldMkLst>
        <pc:spChg chg="mod">
          <ac:chgData name="Ксения Плеханова" userId="d5d63d7c1b582467" providerId="LiveId" clId="{66C90796-885A-424F-8A59-A30E8CBDDB28}" dt="2023-09-24T15:20:59.910" v="1860" actId="2711"/>
          <ac:spMkLst>
            <pc:docMk/>
            <pc:sldMk cId="3378353831" sldId="256"/>
            <ac:spMk id="2" creationId="{14B678CE-05B0-41F8-A776-AEFB73F5557F}"/>
          </ac:spMkLst>
        </pc:spChg>
        <pc:spChg chg="del">
          <ac:chgData name="Ксения Плеханова" userId="d5d63d7c1b582467" providerId="LiveId" clId="{66C90796-885A-424F-8A59-A30E8CBDDB28}" dt="2023-09-24T10:27:04.254" v="12" actId="478"/>
          <ac:spMkLst>
            <pc:docMk/>
            <pc:sldMk cId="3378353831" sldId="256"/>
            <ac:spMk id="3" creationId="{9FD1C066-A40C-4626-A070-54CA3AF3AF58}"/>
          </ac:spMkLst>
        </pc:spChg>
      </pc:sldChg>
      <pc:sldChg chg="addSp delSp modSp new mod">
        <pc:chgData name="Ксения Плеханова" userId="d5d63d7c1b582467" providerId="LiveId" clId="{66C90796-885A-424F-8A59-A30E8CBDDB28}" dt="2023-09-24T14:40:26.477" v="1184" actId="114"/>
        <pc:sldMkLst>
          <pc:docMk/>
          <pc:sldMk cId="546758703" sldId="257"/>
        </pc:sldMkLst>
        <pc:spChg chg="mod">
          <ac:chgData name="Ксения Плеханова" userId="d5d63d7c1b582467" providerId="LiveId" clId="{66C90796-885A-424F-8A59-A30E8CBDDB28}" dt="2023-09-24T10:30:34.688" v="155" actId="1036"/>
          <ac:spMkLst>
            <pc:docMk/>
            <pc:sldMk cId="546758703" sldId="257"/>
            <ac:spMk id="2" creationId="{E866966D-D2EF-4FB1-8F8D-C2BC74431880}"/>
          </ac:spMkLst>
        </pc:spChg>
        <pc:spChg chg="del mod">
          <ac:chgData name="Ксения Плеханова" userId="d5d63d7c1b582467" providerId="LiveId" clId="{66C90796-885A-424F-8A59-A30E8CBDDB28}" dt="2023-09-24T10:28:30.025" v="23"/>
          <ac:spMkLst>
            <pc:docMk/>
            <pc:sldMk cId="546758703" sldId="257"/>
            <ac:spMk id="3" creationId="{FB9C5355-BD48-4F70-B9A9-DD55C7A9B996}"/>
          </ac:spMkLst>
        </pc:spChg>
        <pc:spChg chg="add mod">
          <ac:chgData name="Ксения Плеханова" userId="d5d63d7c1b582467" providerId="LiveId" clId="{66C90796-885A-424F-8A59-A30E8CBDDB28}" dt="2023-09-24T14:39:37.905" v="1173" actId="14100"/>
          <ac:spMkLst>
            <pc:docMk/>
            <pc:sldMk cId="546758703" sldId="257"/>
            <ac:spMk id="5" creationId="{F1675D0C-6B08-4E10-B5BD-7EBA79D53BA1}"/>
          </ac:spMkLst>
        </pc:spChg>
        <pc:graphicFrameChg chg="add mod modGraphic">
          <ac:chgData name="Ксения Плеханова" userId="d5d63d7c1b582467" providerId="LiveId" clId="{66C90796-885A-424F-8A59-A30E8CBDDB28}" dt="2023-09-24T14:39:48.036" v="1174" actId="403"/>
          <ac:graphicFrameMkLst>
            <pc:docMk/>
            <pc:sldMk cId="546758703" sldId="257"/>
            <ac:graphicFrameMk id="4" creationId="{0D31A577-8BDC-40B9-B0B6-9933D9F83EA4}"/>
          </ac:graphicFrameMkLst>
        </pc:graphicFrameChg>
        <pc:graphicFrameChg chg="add mod modGraphic">
          <ac:chgData name="Ксения Плеханова" userId="d5d63d7c1b582467" providerId="LiveId" clId="{66C90796-885A-424F-8A59-A30E8CBDDB28}" dt="2023-09-24T14:40:26.477" v="1184" actId="114"/>
          <ac:graphicFrameMkLst>
            <pc:docMk/>
            <pc:sldMk cId="546758703" sldId="257"/>
            <ac:graphicFrameMk id="6" creationId="{795BEC9A-BEF4-46CB-B80A-60A66A809DB5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4:41:54.446" v="1202" actId="404"/>
        <pc:sldMkLst>
          <pc:docMk/>
          <pc:sldMk cId="94286128" sldId="258"/>
        </pc:sldMkLst>
        <pc:spChg chg="mod">
          <ac:chgData name="Ксения Плеханова" userId="d5d63d7c1b582467" providerId="LiveId" clId="{66C90796-885A-424F-8A59-A30E8CBDDB28}" dt="2023-09-24T14:40:41.372" v="1187" actId="14100"/>
          <ac:spMkLst>
            <pc:docMk/>
            <pc:sldMk cId="94286128" sldId="258"/>
            <ac:spMk id="2" creationId="{28D19290-97F0-40D1-806B-F5D66BEE8143}"/>
          </ac:spMkLst>
        </pc:spChg>
        <pc:spChg chg="del">
          <ac:chgData name="Ксения Плеханова" userId="d5d63d7c1b582467" providerId="LiveId" clId="{66C90796-885A-424F-8A59-A30E8CBDDB28}" dt="2023-09-24T10:48:11.846" v="308"/>
          <ac:spMkLst>
            <pc:docMk/>
            <pc:sldMk cId="94286128" sldId="258"/>
            <ac:spMk id="3" creationId="{0730127B-B5B6-4698-9335-39C220782F8A}"/>
          </ac:spMkLst>
        </pc:spChg>
        <pc:graphicFrameChg chg="add mod modGraphic">
          <ac:chgData name="Ксения Плеханова" userId="d5d63d7c1b582467" providerId="LiveId" clId="{66C90796-885A-424F-8A59-A30E8CBDDB28}" dt="2023-09-24T14:41:54.446" v="1202" actId="404"/>
          <ac:graphicFrameMkLst>
            <pc:docMk/>
            <pc:sldMk cId="94286128" sldId="258"/>
            <ac:graphicFrameMk id="4" creationId="{AB73D872-47ED-4856-91FD-D126D4FEC2EE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4:42:59.934" v="1235" actId="403"/>
        <pc:sldMkLst>
          <pc:docMk/>
          <pc:sldMk cId="1102019269" sldId="259"/>
        </pc:sldMkLst>
        <pc:spChg chg="mod">
          <ac:chgData name="Ксения Плеханова" userId="d5d63d7c1b582467" providerId="LiveId" clId="{66C90796-885A-424F-8A59-A30E8CBDDB28}" dt="2023-09-24T14:42:20.578" v="1209" actId="14100"/>
          <ac:spMkLst>
            <pc:docMk/>
            <pc:sldMk cId="1102019269" sldId="259"/>
            <ac:spMk id="2" creationId="{08450B6E-EEDD-4B8C-A314-312454D3F100}"/>
          </ac:spMkLst>
        </pc:spChg>
        <pc:spChg chg="del">
          <ac:chgData name="Ксения Плеханова" userId="d5d63d7c1b582467" providerId="LiveId" clId="{66C90796-885A-424F-8A59-A30E8CBDDB28}" dt="2023-09-24T10:57:32.602" v="319"/>
          <ac:spMkLst>
            <pc:docMk/>
            <pc:sldMk cId="1102019269" sldId="259"/>
            <ac:spMk id="3" creationId="{EF4FAF11-B1FC-4301-AD6D-071D2965EA27}"/>
          </ac:spMkLst>
        </pc:spChg>
        <pc:graphicFrameChg chg="add mod">
          <ac:chgData name="Ксения Плеханова" userId="d5d63d7c1b582467" providerId="LiveId" clId="{66C90796-885A-424F-8A59-A30E8CBDDB28}" dt="2023-09-24T14:42:59.934" v="1235" actId="403"/>
          <ac:graphicFrameMkLst>
            <pc:docMk/>
            <pc:sldMk cId="1102019269" sldId="259"/>
            <ac:graphicFrameMk id="4" creationId="{4CFE0CFB-6FA7-4DC3-B977-A2863BE05DBB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4:44:52.877" v="1344" actId="404"/>
        <pc:sldMkLst>
          <pc:docMk/>
          <pc:sldMk cId="68934151" sldId="260"/>
        </pc:sldMkLst>
        <pc:spChg chg="mod">
          <ac:chgData name="Ксения Плеханова" userId="d5d63d7c1b582467" providerId="LiveId" clId="{66C90796-885A-424F-8A59-A30E8CBDDB28}" dt="2023-09-24T14:43:23.312" v="1241" actId="14100"/>
          <ac:spMkLst>
            <pc:docMk/>
            <pc:sldMk cId="68934151" sldId="260"/>
            <ac:spMk id="2" creationId="{AF40D1AE-E7BF-4D0B-990B-14603F74DB99}"/>
          </ac:spMkLst>
        </pc:spChg>
        <pc:spChg chg="del">
          <ac:chgData name="Ксения Плеханова" userId="d5d63d7c1b582467" providerId="LiveId" clId="{66C90796-885A-424F-8A59-A30E8CBDDB28}" dt="2023-09-24T10:57:57.300" v="322"/>
          <ac:spMkLst>
            <pc:docMk/>
            <pc:sldMk cId="68934151" sldId="260"/>
            <ac:spMk id="3" creationId="{42FA7593-F4E3-47A6-A3D9-5E13D57A417D}"/>
          </ac:spMkLst>
        </pc:spChg>
        <pc:spChg chg="add">
          <ac:chgData name="Ксения Плеханова" userId="d5d63d7c1b582467" providerId="LiveId" clId="{66C90796-885A-424F-8A59-A30E8CBDDB28}" dt="2023-09-24T10:57:57.300" v="322"/>
          <ac:spMkLst>
            <pc:docMk/>
            <pc:sldMk cId="68934151" sldId="260"/>
            <ac:spMk id="5" creationId="{C9AB967A-A854-468D-B040-B3F092B09420}"/>
          </ac:spMkLst>
        </pc:spChg>
        <pc:spChg chg="add del">
          <ac:chgData name="Ксения Плеханова" userId="d5d63d7c1b582467" providerId="LiveId" clId="{66C90796-885A-424F-8A59-A30E8CBDDB28}" dt="2023-09-24T14:43:52.907" v="1282" actId="478"/>
          <ac:spMkLst>
            <pc:docMk/>
            <pc:sldMk cId="68934151" sldId="260"/>
            <ac:spMk id="6" creationId="{A6560C1C-79F7-481A-A266-15FF3B78E2C8}"/>
          </ac:spMkLst>
        </pc:spChg>
        <pc:spChg chg="add del mod">
          <ac:chgData name="Ксения Плеханова" userId="d5d63d7c1b582467" providerId="LiveId" clId="{66C90796-885A-424F-8A59-A30E8CBDDB28}" dt="2023-09-24T10:58:16.564" v="587" actId="478"/>
          <ac:spMkLst>
            <pc:docMk/>
            <pc:sldMk cId="68934151" sldId="260"/>
            <ac:spMk id="7" creationId="{16CA1811-A9DA-419E-88BE-C2C80419AA7D}"/>
          </ac:spMkLst>
        </pc:spChg>
        <pc:graphicFrameChg chg="add mod modGraphic">
          <ac:chgData name="Ксения Плеханова" userId="d5d63d7c1b582467" providerId="LiveId" clId="{66C90796-885A-424F-8A59-A30E8CBDDB28}" dt="2023-09-24T14:44:52.877" v="1344" actId="404"/>
          <ac:graphicFrameMkLst>
            <pc:docMk/>
            <pc:sldMk cId="68934151" sldId="260"/>
            <ac:graphicFrameMk id="4" creationId="{C429C413-2945-4224-A614-FEC02B5CE284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5:19:51.395" v="1835" actId="27636"/>
        <pc:sldMkLst>
          <pc:docMk/>
          <pc:sldMk cId="1637864053" sldId="261"/>
        </pc:sldMkLst>
        <pc:spChg chg="mod">
          <ac:chgData name="Ксения Плеханова" userId="d5d63d7c1b582467" providerId="LiveId" clId="{66C90796-885A-424F-8A59-A30E8CBDDB28}" dt="2023-09-24T15:19:51.395" v="1835" actId="27636"/>
          <ac:spMkLst>
            <pc:docMk/>
            <pc:sldMk cId="1637864053" sldId="261"/>
            <ac:spMk id="2" creationId="{7022BE7D-A27B-4771-BE22-682CBD46AE58}"/>
          </ac:spMkLst>
        </pc:spChg>
        <pc:spChg chg="add del">
          <ac:chgData name="Ксения Плеханова" userId="d5d63d7c1b582467" providerId="LiveId" clId="{66C90796-885A-424F-8A59-A30E8CBDDB28}" dt="2023-09-24T10:58:38.359" v="590"/>
          <ac:spMkLst>
            <pc:docMk/>
            <pc:sldMk cId="1637864053" sldId="261"/>
            <ac:spMk id="3" creationId="{DEE63415-57F0-4CEB-A748-B077CE691003}"/>
          </ac:spMkLst>
        </pc:spChg>
        <pc:graphicFrameChg chg="add del mod">
          <ac:chgData name="Ксения Плеханова" userId="d5d63d7c1b582467" providerId="LiveId" clId="{66C90796-885A-424F-8A59-A30E8CBDDB28}" dt="2023-09-24T10:58:35.659" v="589"/>
          <ac:graphicFrameMkLst>
            <pc:docMk/>
            <pc:sldMk cId="1637864053" sldId="261"/>
            <ac:graphicFrameMk id="4" creationId="{6B429352-76C5-4EF0-A2FF-BB1F99DC5175}"/>
          </ac:graphicFrameMkLst>
        </pc:graphicFrameChg>
        <pc:graphicFrameChg chg="add mod modGraphic">
          <ac:chgData name="Ксения Плеханова" userId="d5d63d7c1b582467" providerId="LiveId" clId="{66C90796-885A-424F-8A59-A30E8CBDDB28}" dt="2023-09-24T14:47:13.372" v="1404" actId="404"/>
          <ac:graphicFrameMkLst>
            <pc:docMk/>
            <pc:sldMk cId="1637864053" sldId="261"/>
            <ac:graphicFrameMk id="5" creationId="{1BC49D7D-D595-429F-9611-A9FD50F52C57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5:18:59.256" v="1825" actId="20577"/>
        <pc:sldMkLst>
          <pc:docMk/>
          <pc:sldMk cId="1215146702" sldId="262"/>
        </pc:sldMkLst>
        <pc:spChg chg="mod">
          <ac:chgData name="Ксения Плеханова" userId="d5d63d7c1b582467" providerId="LiveId" clId="{66C90796-885A-424F-8A59-A30E8CBDDB28}" dt="2023-09-24T15:18:59.256" v="1825" actId="20577"/>
          <ac:spMkLst>
            <pc:docMk/>
            <pc:sldMk cId="1215146702" sldId="262"/>
            <ac:spMk id="2" creationId="{E1C16101-BBD9-463C-B5A0-BE0287F700B3}"/>
          </ac:spMkLst>
        </pc:spChg>
        <pc:spChg chg="del">
          <ac:chgData name="Ксения Плеханова" userId="d5d63d7c1b582467" providerId="LiveId" clId="{66C90796-885A-424F-8A59-A30E8CBDDB28}" dt="2023-09-24T11:11:49.280" v="673"/>
          <ac:spMkLst>
            <pc:docMk/>
            <pc:sldMk cId="1215146702" sldId="262"/>
            <ac:spMk id="3" creationId="{3A99E531-5B32-4D78-B5EF-0D22B41F6E3D}"/>
          </ac:spMkLst>
        </pc:spChg>
        <pc:graphicFrameChg chg="add mod modGraphic">
          <ac:chgData name="Ксения Плеханова" userId="d5d63d7c1b582467" providerId="LiveId" clId="{66C90796-885A-424F-8A59-A30E8CBDDB28}" dt="2023-09-24T14:52:09.818" v="1465" actId="14734"/>
          <ac:graphicFrameMkLst>
            <pc:docMk/>
            <pc:sldMk cId="1215146702" sldId="262"/>
            <ac:graphicFrameMk id="4" creationId="{1F4512D9-F785-4CA4-9EE3-67FB2881CF09}"/>
          </ac:graphicFrameMkLst>
        </pc:graphicFrameChg>
        <pc:graphicFrameChg chg="add mod modGraphic">
          <ac:chgData name="Ксения Плеханова" userId="d5d63d7c1b582467" providerId="LiveId" clId="{66C90796-885A-424F-8A59-A30E8CBDDB28}" dt="2023-09-24T14:53:30.207" v="1486" actId="14734"/>
          <ac:graphicFrameMkLst>
            <pc:docMk/>
            <pc:sldMk cId="1215146702" sldId="262"/>
            <ac:graphicFrameMk id="5" creationId="{10A708A8-53AB-419E-B5A0-39E3034A5446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5:20:48.908" v="1859" actId="1036"/>
        <pc:sldMkLst>
          <pc:docMk/>
          <pc:sldMk cId="182258096" sldId="263"/>
        </pc:sldMkLst>
        <pc:spChg chg="mod">
          <ac:chgData name="Ксения Плеханова" userId="d5d63d7c1b582467" providerId="LiveId" clId="{66C90796-885A-424F-8A59-A30E8CBDDB28}" dt="2023-09-24T15:20:41.940" v="1852" actId="122"/>
          <ac:spMkLst>
            <pc:docMk/>
            <pc:sldMk cId="182258096" sldId="263"/>
            <ac:spMk id="2" creationId="{D74581D6-94FF-4B8F-83C8-9DF5EE06C4D3}"/>
          </ac:spMkLst>
        </pc:spChg>
        <pc:spChg chg="del">
          <ac:chgData name="Ксения Плеханова" userId="d5d63d7c1b582467" providerId="LiveId" clId="{66C90796-885A-424F-8A59-A30E8CBDDB28}" dt="2023-09-24T11:13:05.082" v="716"/>
          <ac:spMkLst>
            <pc:docMk/>
            <pc:sldMk cId="182258096" sldId="263"/>
            <ac:spMk id="3" creationId="{E0828CBC-BED8-434F-AA0D-3EBAD66F45E1}"/>
          </ac:spMkLst>
        </pc:spChg>
        <pc:graphicFrameChg chg="add mod modGraphic">
          <ac:chgData name="Ксения Плеханова" userId="d5d63d7c1b582467" providerId="LiveId" clId="{66C90796-885A-424F-8A59-A30E8CBDDB28}" dt="2023-09-24T15:20:48.908" v="1859" actId="1036"/>
          <ac:graphicFrameMkLst>
            <pc:docMk/>
            <pc:sldMk cId="182258096" sldId="263"/>
            <ac:graphicFrameMk id="4" creationId="{D42E577D-E006-45DE-BCFE-3899DF18925F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4:59:36.562" v="1670" actId="14734"/>
        <pc:sldMkLst>
          <pc:docMk/>
          <pc:sldMk cId="1535847440" sldId="264"/>
        </pc:sldMkLst>
        <pc:spChg chg="mod">
          <ac:chgData name="Ксения Плеханова" userId="d5d63d7c1b582467" providerId="LiveId" clId="{66C90796-885A-424F-8A59-A30E8CBDDB28}" dt="2023-09-24T14:58:34.776" v="1644" actId="122"/>
          <ac:spMkLst>
            <pc:docMk/>
            <pc:sldMk cId="1535847440" sldId="264"/>
            <ac:spMk id="2" creationId="{03FCE775-AC11-4551-A411-59D3AAC6EA62}"/>
          </ac:spMkLst>
        </pc:spChg>
        <pc:spChg chg="del">
          <ac:chgData name="Ксения Плеханова" userId="d5d63d7c1b582467" providerId="LiveId" clId="{66C90796-885A-424F-8A59-A30E8CBDDB28}" dt="2023-09-24T11:13:34.625" v="721"/>
          <ac:spMkLst>
            <pc:docMk/>
            <pc:sldMk cId="1535847440" sldId="264"/>
            <ac:spMk id="3" creationId="{E09AE9DD-2DA8-4A53-A099-860109964434}"/>
          </ac:spMkLst>
        </pc:spChg>
        <pc:graphicFrameChg chg="add mod modGraphic">
          <ac:chgData name="Ксения Плеханова" userId="d5d63d7c1b582467" providerId="LiveId" clId="{66C90796-885A-424F-8A59-A30E8CBDDB28}" dt="2023-09-24T14:59:36.562" v="1670" actId="14734"/>
          <ac:graphicFrameMkLst>
            <pc:docMk/>
            <pc:sldMk cId="1535847440" sldId="264"/>
            <ac:graphicFrameMk id="4" creationId="{29B3B5C2-21FF-45B7-8956-EE85CC7A22DD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5:12:39.026" v="1817" actId="20577"/>
        <pc:sldMkLst>
          <pc:docMk/>
          <pc:sldMk cId="3252265568" sldId="265"/>
        </pc:sldMkLst>
        <pc:spChg chg="mod">
          <ac:chgData name="Ксения Плеханова" userId="d5d63d7c1b582467" providerId="LiveId" clId="{66C90796-885A-424F-8A59-A30E8CBDDB28}" dt="2023-09-24T15:05:17.405" v="1677" actId="2711"/>
          <ac:spMkLst>
            <pc:docMk/>
            <pc:sldMk cId="3252265568" sldId="265"/>
            <ac:spMk id="2" creationId="{3CBD42BF-3424-42BE-965E-D1FE33F2F1D3}"/>
          </ac:spMkLst>
        </pc:spChg>
        <pc:spChg chg="del mod">
          <ac:chgData name="Ксения Плеханова" userId="d5d63d7c1b582467" providerId="LiveId" clId="{66C90796-885A-424F-8A59-A30E8CBDDB28}" dt="2023-09-24T11:19:42.928" v="829" actId="3680"/>
          <ac:spMkLst>
            <pc:docMk/>
            <pc:sldMk cId="3252265568" sldId="265"/>
            <ac:spMk id="3" creationId="{AA28D6FC-AFE1-4575-8C43-B4E3418A01AC}"/>
          </ac:spMkLst>
        </pc:spChg>
        <pc:graphicFrameChg chg="add mod ord modGraphic">
          <ac:chgData name="Ксения Плеханова" userId="d5d63d7c1b582467" providerId="LiveId" clId="{66C90796-885A-424F-8A59-A30E8CBDDB28}" dt="2023-09-24T15:12:39.026" v="1817" actId="20577"/>
          <ac:graphicFrameMkLst>
            <pc:docMk/>
            <pc:sldMk cId="3252265568" sldId="265"/>
            <ac:graphicFrameMk id="4" creationId="{097A4544-4CE9-47D4-8391-039D8B2C986D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5:12:30.128" v="1815" actId="20577"/>
        <pc:sldMkLst>
          <pc:docMk/>
          <pc:sldMk cId="3241196996" sldId="266"/>
        </pc:sldMkLst>
        <pc:spChg chg="del">
          <ac:chgData name="Ксения Плеханова" userId="d5d63d7c1b582467" providerId="LiveId" clId="{66C90796-885A-424F-8A59-A30E8CBDDB28}" dt="2023-09-24T11:30:30.810" v="904" actId="478"/>
          <ac:spMkLst>
            <pc:docMk/>
            <pc:sldMk cId="3241196996" sldId="266"/>
            <ac:spMk id="2" creationId="{5700CCA8-0EF7-46E4-8CC3-FE460D641772}"/>
          </ac:spMkLst>
        </pc:spChg>
        <pc:spChg chg="del mod">
          <ac:chgData name="Ксения Плеханова" userId="d5d63d7c1b582467" providerId="LiveId" clId="{66C90796-885A-424F-8A59-A30E8CBDDB28}" dt="2023-09-24T11:31:49.661" v="909" actId="3680"/>
          <ac:spMkLst>
            <pc:docMk/>
            <pc:sldMk cId="3241196996" sldId="266"/>
            <ac:spMk id="3" creationId="{634AAB67-AB52-46F2-975B-81244FAA7336}"/>
          </ac:spMkLst>
        </pc:spChg>
        <pc:spChg chg="add mod">
          <ac:chgData name="Ксения Плеханова" userId="d5d63d7c1b582467" providerId="LiveId" clId="{66C90796-885A-424F-8A59-A30E8CBDDB28}" dt="2023-09-24T15:05:38.784" v="1682" actId="1035"/>
          <ac:spMkLst>
            <pc:docMk/>
            <pc:sldMk cId="3241196996" sldId="266"/>
            <ac:spMk id="4" creationId="{AE85B710-6741-441A-A819-38B41D48877F}"/>
          </ac:spMkLst>
        </pc:spChg>
        <pc:graphicFrameChg chg="add mod ord modGraphic">
          <ac:chgData name="Ксения Плеханова" userId="d5d63d7c1b582467" providerId="LiveId" clId="{66C90796-885A-424F-8A59-A30E8CBDDB28}" dt="2023-09-24T15:12:30.128" v="1815" actId="20577"/>
          <ac:graphicFrameMkLst>
            <pc:docMk/>
            <pc:sldMk cId="3241196996" sldId="266"/>
            <ac:graphicFrameMk id="5" creationId="{C6EB537E-C73A-482A-A527-4A0B9D88FA48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5:12:14.715" v="1813" actId="20577"/>
        <pc:sldMkLst>
          <pc:docMk/>
          <pc:sldMk cId="2142954444" sldId="267"/>
        </pc:sldMkLst>
        <pc:spChg chg="del">
          <ac:chgData name="Ксения Плеханова" userId="d5d63d7c1b582467" providerId="LiveId" clId="{66C90796-885A-424F-8A59-A30E8CBDDB28}" dt="2023-09-24T11:42:46.212" v="979" actId="478"/>
          <ac:spMkLst>
            <pc:docMk/>
            <pc:sldMk cId="2142954444" sldId="267"/>
            <ac:spMk id="2" creationId="{A1869C3D-3C5B-4362-8005-27F880C0535F}"/>
          </ac:spMkLst>
        </pc:spChg>
        <pc:spChg chg="del mod">
          <ac:chgData name="Ксения Плеханова" userId="d5d63d7c1b582467" providerId="LiveId" clId="{66C90796-885A-424F-8A59-A30E8CBDDB28}" dt="2023-09-24T11:43:23.260" v="989" actId="3680"/>
          <ac:spMkLst>
            <pc:docMk/>
            <pc:sldMk cId="2142954444" sldId="267"/>
            <ac:spMk id="3" creationId="{3EE541A0-697A-4FC7-84B7-501CA6BAFB22}"/>
          </ac:spMkLst>
        </pc:spChg>
        <pc:spChg chg="add mod">
          <ac:chgData name="Ксения Плеханова" userId="d5d63d7c1b582467" providerId="LiveId" clId="{66C90796-885A-424F-8A59-A30E8CBDDB28}" dt="2023-09-24T15:06:24.772" v="1703" actId="14100"/>
          <ac:spMkLst>
            <pc:docMk/>
            <pc:sldMk cId="2142954444" sldId="267"/>
            <ac:spMk id="4" creationId="{9992FA1C-2622-4C95-A777-7B046B373F8C}"/>
          </ac:spMkLst>
        </pc:spChg>
        <pc:graphicFrameChg chg="add mod ord modGraphic">
          <ac:chgData name="Ксения Плеханова" userId="d5d63d7c1b582467" providerId="LiveId" clId="{66C90796-885A-424F-8A59-A30E8CBDDB28}" dt="2023-09-24T15:12:14.715" v="1813" actId="20577"/>
          <ac:graphicFrameMkLst>
            <pc:docMk/>
            <pc:sldMk cId="2142954444" sldId="267"/>
            <ac:graphicFrameMk id="5" creationId="{A2879F60-613C-4762-9019-D1015AF30BCD}"/>
          </ac:graphicFrameMkLst>
        </pc:graphicFrameChg>
      </pc:sldChg>
      <pc:sldChg chg="addSp delSp modSp new mod ord">
        <pc:chgData name="Ксения Плеханова" userId="d5d63d7c1b582467" providerId="LiveId" clId="{66C90796-885A-424F-8A59-A30E8CBDDB28}" dt="2023-09-24T15:04:42.025" v="1676" actId="255"/>
        <pc:sldMkLst>
          <pc:docMk/>
          <pc:sldMk cId="3417491646" sldId="268"/>
        </pc:sldMkLst>
        <pc:spChg chg="mod">
          <ac:chgData name="Ксения Плеханова" userId="d5d63d7c1b582467" providerId="LiveId" clId="{66C90796-885A-424F-8A59-A30E8CBDDB28}" dt="2023-09-24T15:04:42.025" v="1676" actId="255"/>
          <ac:spMkLst>
            <pc:docMk/>
            <pc:sldMk cId="3417491646" sldId="268"/>
            <ac:spMk id="2" creationId="{3F887276-7356-4AA5-A7F2-C8AB3A29375A}"/>
          </ac:spMkLst>
        </pc:spChg>
        <pc:spChg chg="del">
          <ac:chgData name="Ксения Плеханова" userId="d5d63d7c1b582467" providerId="LiveId" clId="{66C90796-885A-424F-8A59-A30E8CBDDB28}" dt="2023-09-24T11:14:38.822" v="732" actId="3680"/>
          <ac:spMkLst>
            <pc:docMk/>
            <pc:sldMk cId="3417491646" sldId="268"/>
            <ac:spMk id="3" creationId="{DEE84E67-1CB1-489E-9E3B-98F4C215D94F}"/>
          </ac:spMkLst>
        </pc:spChg>
        <pc:graphicFrameChg chg="add mod ord modGraphic">
          <ac:chgData name="Ксения Плеханова" userId="d5d63d7c1b582467" providerId="LiveId" clId="{66C90796-885A-424F-8A59-A30E8CBDDB28}" dt="2023-09-24T11:18:26.408" v="803" actId="20577"/>
          <ac:graphicFrameMkLst>
            <pc:docMk/>
            <pc:sldMk cId="3417491646" sldId="268"/>
            <ac:graphicFrameMk id="4" creationId="{97A1A39B-D6E3-48F6-BCEA-E11AB620E08C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5:12:07.949" v="1811" actId="20577"/>
        <pc:sldMkLst>
          <pc:docMk/>
          <pc:sldMk cId="2684635755" sldId="269"/>
        </pc:sldMkLst>
        <pc:spChg chg="del">
          <ac:chgData name="Ксения Плеханова" userId="d5d63d7c1b582467" providerId="LiveId" clId="{66C90796-885A-424F-8A59-A30E8CBDDB28}" dt="2023-09-24T11:43:06.337" v="985" actId="478"/>
          <ac:spMkLst>
            <pc:docMk/>
            <pc:sldMk cId="2684635755" sldId="269"/>
            <ac:spMk id="2" creationId="{15EEA18E-8A38-4236-B3A1-4D49E26F004E}"/>
          </ac:spMkLst>
        </pc:spChg>
        <pc:spChg chg="del mod">
          <ac:chgData name="Ксения Плеханова" userId="d5d63d7c1b582467" providerId="LiveId" clId="{66C90796-885A-424F-8A59-A30E8CBDDB28}" dt="2023-09-24T11:43:33.549" v="990" actId="3680"/>
          <ac:spMkLst>
            <pc:docMk/>
            <pc:sldMk cId="2684635755" sldId="269"/>
            <ac:spMk id="3" creationId="{4D422CDB-0DD5-492F-B37F-17AC50078E40}"/>
          </ac:spMkLst>
        </pc:spChg>
        <pc:spChg chg="add mod">
          <ac:chgData name="Ксения Плеханова" userId="d5d63d7c1b582467" providerId="LiveId" clId="{66C90796-885A-424F-8A59-A30E8CBDDB28}" dt="2023-09-24T15:08:53.991" v="1746" actId="14100"/>
          <ac:spMkLst>
            <pc:docMk/>
            <pc:sldMk cId="2684635755" sldId="269"/>
            <ac:spMk id="4" creationId="{7FCF23A1-A398-4481-A1EB-7E24EB76A980}"/>
          </ac:spMkLst>
        </pc:spChg>
        <pc:spChg chg="add del mod">
          <ac:chgData name="Ксения Плеханова" userId="d5d63d7c1b582467" providerId="LiveId" clId="{66C90796-885A-424F-8A59-A30E8CBDDB28}" dt="2023-09-24T11:45:43.283" v="1060" actId="3680"/>
          <ac:spMkLst>
            <pc:docMk/>
            <pc:sldMk cId="2684635755" sldId="269"/>
            <ac:spMk id="8" creationId="{31842F30-1300-4BE4-A609-286F3D09E8AC}"/>
          </ac:spMkLst>
        </pc:spChg>
        <pc:graphicFrameChg chg="add del mod ord modGraphic">
          <ac:chgData name="Ксения Плеханова" userId="d5d63d7c1b582467" providerId="LiveId" clId="{66C90796-885A-424F-8A59-A30E8CBDDB28}" dt="2023-09-24T11:44:46.152" v="1039" actId="478"/>
          <ac:graphicFrameMkLst>
            <pc:docMk/>
            <pc:sldMk cId="2684635755" sldId="269"/>
            <ac:graphicFrameMk id="5" creationId="{EC7F5642-D372-492C-B895-48DA772D82A4}"/>
          </ac:graphicFrameMkLst>
        </pc:graphicFrameChg>
        <pc:graphicFrameChg chg="add mod ord modGraphic">
          <ac:chgData name="Ксения Плеханова" userId="d5d63d7c1b582467" providerId="LiveId" clId="{66C90796-885A-424F-8A59-A30E8CBDDB28}" dt="2023-09-24T15:12:07.949" v="1811" actId="20577"/>
          <ac:graphicFrameMkLst>
            <pc:docMk/>
            <pc:sldMk cId="2684635755" sldId="269"/>
            <ac:graphicFrameMk id="9" creationId="{D8C2AC41-E35C-4F37-98E2-8B2A688FBA2C}"/>
          </ac:graphicFrameMkLst>
        </pc:graphicFrameChg>
      </pc:sldChg>
      <pc:sldChg chg="addSp delSp modSp new mod">
        <pc:chgData name="Ксения Плеханова" userId="d5d63d7c1b582467" providerId="LiveId" clId="{66C90796-885A-424F-8A59-A30E8CBDDB28}" dt="2023-09-24T15:11:52.871" v="1809" actId="403"/>
        <pc:sldMkLst>
          <pc:docMk/>
          <pc:sldMk cId="1615785504" sldId="270"/>
        </pc:sldMkLst>
        <pc:spChg chg="del">
          <ac:chgData name="Ксения Плеханова" userId="d5d63d7c1b582467" providerId="LiveId" clId="{66C90796-885A-424F-8A59-A30E8CBDDB28}" dt="2023-09-24T11:48:03.030" v="1118" actId="478"/>
          <ac:spMkLst>
            <pc:docMk/>
            <pc:sldMk cId="1615785504" sldId="270"/>
            <ac:spMk id="2" creationId="{F0838B64-72BC-4B15-A2E2-BD3D446D618A}"/>
          </ac:spMkLst>
        </pc:spChg>
        <pc:spChg chg="del">
          <ac:chgData name="Ксения Плеханова" userId="d5d63d7c1b582467" providerId="LiveId" clId="{66C90796-885A-424F-8A59-A30E8CBDDB28}" dt="2023-09-24T11:45:56.681" v="1062" actId="3680"/>
          <ac:spMkLst>
            <pc:docMk/>
            <pc:sldMk cId="1615785504" sldId="270"/>
            <ac:spMk id="3" creationId="{91700496-CAA5-43F4-BC19-DBDAB4ED3676}"/>
          </ac:spMkLst>
        </pc:spChg>
        <pc:spChg chg="add mod">
          <ac:chgData name="Ксения Плеханова" userId="d5d63d7c1b582467" providerId="LiveId" clId="{66C90796-885A-424F-8A59-A30E8CBDDB28}" dt="2023-09-24T15:10:35.139" v="1772" actId="14100"/>
          <ac:spMkLst>
            <pc:docMk/>
            <pc:sldMk cId="1615785504" sldId="270"/>
            <ac:spMk id="6" creationId="{7C22AD19-7E91-4E44-BD9B-D1B91A5EC148}"/>
          </ac:spMkLst>
        </pc:spChg>
        <pc:graphicFrameChg chg="add mod ord modGraphic">
          <ac:chgData name="Ксения Плеханова" userId="d5d63d7c1b582467" providerId="LiveId" clId="{66C90796-885A-424F-8A59-A30E8CBDDB28}" dt="2023-09-24T15:11:52.871" v="1809" actId="403"/>
          <ac:graphicFrameMkLst>
            <pc:docMk/>
            <pc:sldMk cId="1615785504" sldId="270"/>
            <ac:graphicFrameMk id="4" creationId="{176D16B4-DC90-4F15-A18D-3CF424E3C128}"/>
          </ac:graphicFrameMkLst>
        </pc:graphicFrameChg>
      </pc:sldChg>
      <pc:sldChg chg="addSp modSp new mod">
        <pc:chgData name="Ксения Плеханова" userId="d5d63d7c1b582467" providerId="LiveId" clId="{66C90796-885A-424F-8A59-A30E8CBDDB28}" dt="2023-09-24T15:33:49.962" v="1991" actId="14100"/>
        <pc:sldMkLst>
          <pc:docMk/>
          <pc:sldMk cId="945612753" sldId="271"/>
        </pc:sldMkLst>
        <pc:spChg chg="mod">
          <ac:chgData name="Ксения Плеханова" userId="d5d63d7c1b582467" providerId="LiveId" clId="{66C90796-885A-424F-8A59-A30E8CBDDB28}" dt="2023-09-24T15:21:30.119" v="1883" actId="1035"/>
          <ac:spMkLst>
            <pc:docMk/>
            <pc:sldMk cId="945612753" sldId="271"/>
            <ac:spMk id="2" creationId="{576FF49C-15EC-469F-A7B8-29EC104F098A}"/>
          </ac:spMkLst>
        </pc:spChg>
        <pc:spChg chg="mod">
          <ac:chgData name="Ксения Плеханова" userId="d5d63d7c1b582467" providerId="LiveId" clId="{66C90796-885A-424F-8A59-A30E8CBDDB28}" dt="2023-09-24T15:28:43.406" v="1889" actId="20577"/>
          <ac:spMkLst>
            <pc:docMk/>
            <pc:sldMk cId="945612753" sldId="271"/>
            <ac:spMk id="3" creationId="{E9616680-AB98-4F05-98A1-A5D9A9AD5460}"/>
          </ac:spMkLst>
        </pc:spChg>
        <pc:picChg chg="add mod modCrop">
          <ac:chgData name="Ксения Плеханова" userId="d5d63d7c1b582467" providerId="LiveId" clId="{66C90796-885A-424F-8A59-A30E8CBDDB28}" dt="2023-09-24T15:33:49.962" v="1991" actId="14100"/>
          <ac:picMkLst>
            <pc:docMk/>
            <pc:sldMk cId="945612753" sldId="271"/>
            <ac:picMk id="4" creationId="{F2CDB5B4-82C4-4AF5-BCA3-1EC642C021BF}"/>
          </ac:picMkLst>
        </pc:picChg>
      </pc:sldChg>
      <pc:sldChg chg="modSp new mod">
        <pc:chgData name="Ксения Плеханова" userId="d5d63d7c1b582467" providerId="LiveId" clId="{66C90796-885A-424F-8A59-A30E8CBDDB28}" dt="2023-09-24T15:33:27.644" v="1990" actId="14100"/>
        <pc:sldMkLst>
          <pc:docMk/>
          <pc:sldMk cId="3248088237" sldId="272"/>
        </pc:sldMkLst>
        <pc:spChg chg="mod">
          <ac:chgData name="Ксения Плеханова" userId="d5d63d7c1b582467" providerId="LiveId" clId="{66C90796-885A-424F-8A59-A30E8CBDDB28}" dt="2023-09-24T15:33:08.752" v="1983" actId="14100"/>
          <ac:spMkLst>
            <pc:docMk/>
            <pc:sldMk cId="3248088237" sldId="272"/>
            <ac:spMk id="2" creationId="{E9F6B5E0-423E-47F5-B19D-C51D39152E89}"/>
          </ac:spMkLst>
        </pc:spChg>
        <pc:spChg chg="mod">
          <ac:chgData name="Ксения Плеханова" userId="d5d63d7c1b582467" providerId="LiveId" clId="{66C90796-885A-424F-8A59-A30E8CBDDB28}" dt="2023-09-24T15:33:27.644" v="1990" actId="14100"/>
          <ac:spMkLst>
            <pc:docMk/>
            <pc:sldMk cId="3248088237" sldId="272"/>
            <ac:spMk id="3" creationId="{0E8ED503-92F8-4658-A458-E1F54C2AD4DE}"/>
          </ac:spMkLst>
        </pc:spChg>
      </pc:sldChg>
    </pc:docChg>
  </pc:docChgLst>
</pc:chgInfo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4.9106882473024208E-2"/>
          <c:y val="2.1795713035870516E-2"/>
          <c:w val="0.91385608048993872"/>
          <c:h val="0.811055870575905"/>
        </c:manualLayout>
      </c:layout>
      <c:lineChart>
        <c:grouping val="standar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Столбец3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Lbls>
            <c:dLbl>
              <c:idx val="1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2000" b="1" i="0" u="none" strike="noStrike" kern="1200" baseline="0">
                      <a:solidFill>
                        <a:schemeClr val="tx1"/>
                      </a:solidFill>
                      <a:latin typeface="Times New Roman" panose="02020603050405020304" pitchFamily="18" charset="0"/>
                      <a:ea typeface="+mn-ea"/>
                      <a:cs typeface="Times New Roman" panose="02020603050405020304" pitchFamily="18" charset="0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2.9100529100529099E-2"/>
                      <c:h val="0.14891857932652036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1-6925-418B-BB4D-C055BD221E3C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Лист1!$A$2:$A$8</c:f>
              <c:strCache>
                <c:ptCount val="7"/>
                <c:pt idx="0">
                  <c:v>0-39</c:v>
                </c:pt>
                <c:pt idx="1">
                  <c:v>40-50</c:v>
                </c:pt>
                <c:pt idx="2">
                  <c:v>51-60</c:v>
                </c:pt>
                <c:pt idx="3">
                  <c:v>61-70</c:v>
                </c:pt>
                <c:pt idx="4">
                  <c:v>71-80</c:v>
                </c:pt>
                <c:pt idx="5">
                  <c:v>81-90</c:v>
                </c:pt>
                <c:pt idx="6">
                  <c:v>91-100</c:v>
                </c:pt>
              </c:strCache>
            </c:strRef>
          </c:cat>
          <c:val>
            <c:numRef>
              <c:f>Лист1!$B$2:$B$8</c:f>
              <c:numCache>
                <c:formatCode>General</c:formatCode>
                <c:ptCount val="7"/>
                <c:pt idx="0">
                  <c:v>1</c:v>
                </c:pt>
                <c:pt idx="1">
                  <c:v>6</c:v>
                </c:pt>
                <c:pt idx="2">
                  <c:v>5</c:v>
                </c:pt>
                <c:pt idx="3">
                  <c:v>8</c:v>
                </c:pt>
                <c:pt idx="4">
                  <c:v>5</c:v>
                </c:pt>
                <c:pt idx="5">
                  <c:v>6</c:v>
                </c:pt>
                <c:pt idx="6">
                  <c:v>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6925-418B-BB4D-C055BD221E3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158079312"/>
        <c:axId val="2108572240"/>
      </c:lineChart>
      <c:catAx>
        <c:axId val="1580793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2108572240"/>
        <c:crosses val="autoZero"/>
        <c:auto val="1"/>
        <c:lblAlgn val="ctr"/>
        <c:lblOffset val="100"/>
        <c:noMultiLvlLbl val="0"/>
      </c:catAx>
      <c:valAx>
        <c:axId val="210857224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00" b="0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5807931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9811825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14209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53369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74745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419607933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943292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912372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463598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870827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3971963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3717450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BD3B1545-AF97-433E-9957-A77DBE6DBC5D}" type="datetimeFigureOut">
              <a:rPr lang="ru-RU" smtClean="0"/>
              <a:t>27.08.2024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96915D3A-5070-49EE-9CB0-BC25A83E9DA9}" type="slidenum">
              <a:rPr lang="ru-RU" smtClean="0"/>
              <a:t>‹#›</a:t>
            </a:fld>
            <a:endParaRPr lang="ru-RU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7119326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4B678CE-05B0-41F8-A776-AEFB73F555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915128" y="1229360"/>
            <a:ext cx="8361229" cy="3769360"/>
          </a:xfrm>
        </p:spPr>
        <p:txBody>
          <a:bodyPr/>
          <a:lstStyle/>
          <a:p>
            <a:r>
              <a:rPr lang="ru-RU" sz="5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Анализ результатов КЕГЭ-2024 по информатики и ИКТ</a:t>
            </a:r>
          </a:p>
        </p:txBody>
      </p:sp>
    </p:spTree>
    <p:extLst>
      <p:ext uri="{BB962C8B-B14F-4D97-AF65-F5344CB8AC3E}">
        <p14:creationId xmlns:p14="http://schemas.microsoft.com/office/powerpoint/2010/main" val="337835383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F887276-7356-4AA5-A7F2-C8AB3A2937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33647" y="128935"/>
            <a:ext cx="10823943" cy="602585"/>
          </a:xfrm>
        </p:spPr>
        <p:txBody>
          <a:bodyPr>
            <a:noAutofit/>
          </a:bodyPr>
          <a:lstStyle/>
          <a:p>
            <a:pPr algn="ctr"/>
            <a:r>
              <a:rPr lang="x-none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Статистический анализ выполнения заданий КИМ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2024 году</a:t>
            </a:r>
          </a:p>
        </p:txBody>
      </p:sp>
      <p:graphicFrame>
        <p:nvGraphicFramePr>
          <p:cNvPr id="4" name="Таблица 4">
            <a:extLst>
              <a:ext uri="{FF2B5EF4-FFF2-40B4-BE49-F238E27FC236}">
                <a16:creationId xmlns:a16="http://schemas.microsoft.com/office/drawing/2014/main" id="{97A1A39B-D6E3-48F6-BCEA-E11AB620E08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79766707"/>
              </p:ext>
            </p:extLst>
          </p:nvPr>
        </p:nvGraphicFramePr>
        <p:xfrm>
          <a:off x="904239" y="548641"/>
          <a:ext cx="11163714" cy="640999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9047">
                  <a:extLst>
                    <a:ext uri="{9D8B030D-6E8A-4147-A177-3AD203B41FA5}">
                      <a16:colId xmlns:a16="http://schemas.microsoft.com/office/drawing/2014/main" val="1452710539"/>
                    </a:ext>
                  </a:extLst>
                </a:gridCol>
                <a:gridCol w="3880072">
                  <a:extLst>
                    <a:ext uri="{9D8B030D-6E8A-4147-A177-3AD203B41FA5}">
                      <a16:colId xmlns:a16="http://schemas.microsoft.com/office/drawing/2014/main" val="2022820881"/>
                    </a:ext>
                  </a:extLst>
                </a:gridCol>
                <a:gridCol w="1116419">
                  <a:extLst>
                    <a:ext uri="{9D8B030D-6E8A-4147-A177-3AD203B41FA5}">
                      <a16:colId xmlns:a16="http://schemas.microsoft.com/office/drawing/2014/main" val="337596214"/>
                    </a:ext>
                  </a:extLst>
                </a:gridCol>
                <a:gridCol w="1073888">
                  <a:extLst>
                    <a:ext uri="{9D8B030D-6E8A-4147-A177-3AD203B41FA5}">
                      <a16:colId xmlns:a16="http://schemas.microsoft.com/office/drawing/2014/main" val="4007527023"/>
                    </a:ext>
                  </a:extLst>
                </a:gridCol>
                <a:gridCol w="1127051">
                  <a:extLst>
                    <a:ext uri="{9D8B030D-6E8A-4147-A177-3AD203B41FA5}">
                      <a16:colId xmlns:a16="http://schemas.microsoft.com/office/drawing/2014/main" val="2046113481"/>
                    </a:ext>
                  </a:extLst>
                </a:gridCol>
                <a:gridCol w="999461">
                  <a:extLst>
                    <a:ext uri="{9D8B030D-6E8A-4147-A177-3AD203B41FA5}">
                      <a16:colId xmlns:a16="http://schemas.microsoft.com/office/drawing/2014/main" val="1351927025"/>
                    </a:ext>
                  </a:extLst>
                </a:gridCol>
                <a:gridCol w="1127051">
                  <a:extLst>
                    <a:ext uri="{9D8B030D-6E8A-4147-A177-3AD203B41FA5}">
                      <a16:colId xmlns:a16="http://schemas.microsoft.com/office/drawing/2014/main" val="508454033"/>
                    </a:ext>
                  </a:extLst>
                </a:gridCol>
                <a:gridCol w="1020725">
                  <a:extLst>
                    <a:ext uri="{9D8B030D-6E8A-4147-A177-3AD203B41FA5}">
                      <a16:colId xmlns:a16="http://schemas.microsoft.com/office/drawing/2014/main" val="2196674430"/>
                    </a:ext>
                  </a:extLst>
                </a:gridCol>
              </a:tblGrid>
              <a:tr h="504010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Номер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задания в КИМ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Проверяемые элементы содержания / умения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сложности задания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36195" marR="36195" marT="0" marB="0" anchor="ctr"/>
                </a:tc>
                <a:tc gridSpan="5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Процент выполнения задания </a:t>
                      </a:r>
                      <a:b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endParaRPr lang="ru-RU" sz="16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7440580"/>
                  </a:ext>
                </a:extLst>
              </a:tr>
              <a:tr h="126002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средний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не преодолев-ших минималь-ный балл</a:t>
                      </a:r>
                    </a:p>
                  </a:txBody>
                  <a:tcPr marL="36195" marR="36195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минимального до 60 т.б.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61 до 80 т.б.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81 до 100 т.б.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484107431"/>
                  </a:ext>
                </a:extLst>
              </a:tr>
              <a:tr h="756015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1 </a:t>
                      </a:r>
                      <a:endParaRPr lang="ru-RU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tabLst>
                          <a:tab pos="1310640" algn="r"/>
                        </a:tabLs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представлять и считывать данные в разных типах информационных моделей (схемы, карты, таблицы, графики и формулы)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6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94%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91%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965011844"/>
                  </a:ext>
                </a:extLst>
              </a:tr>
              <a:tr h="55638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2 </a:t>
                      </a:r>
                      <a:endParaRPr lang="ru-RU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строить таблицы истинности и логические схемы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6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337075989"/>
                  </a:ext>
                </a:extLst>
              </a:tr>
              <a:tr h="55638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3 </a:t>
                      </a:r>
                      <a:endParaRPr lang="ru-RU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поиска информации в реляционных базах данных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74%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73%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83%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391693449"/>
                  </a:ext>
                </a:extLst>
              </a:tr>
              <a:tr h="55638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4 </a:t>
                      </a:r>
                      <a:endParaRPr lang="ru-RU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кодировать и декодировать информацию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6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3208844576"/>
                  </a:ext>
                </a:extLst>
              </a:tr>
              <a:tr h="1612168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5 </a:t>
                      </a:r>
                      <a:endParaRPr lang="ru-RU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Формальное исполнение простого алгоритма, записанного на естественном языке, или умение создавать линейный алгоритм для формального исполнителя с ограниченным набором команд, или умение восстанавливать исходные данные линейного алгоритма по результатам его работы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68%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45507235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1749164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CBD42BF-3424-42BE-965E-D1FE33F2F1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243840"/>
            <a:ext cx="10231120" cy="746760"/>
          </a:xfrm>
        </p:spPr>
        <p:txBody>
          <a:bodyPr>
            <a:noAutofit/>
          </a:bodyPr>
          <a:lstStyle/>
          <a:p>
            <a:r>
              <a:rPr lang="x-none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Статистический анализ выполнения заданий КИМ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2024 году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Таблица 4">
            <a:extLst>
              <a:ext uri="{FF2B5EF4-FFF2-40B4-BE49-F238E27FC236}">
                <a16:creationId xmlns:a16="http://schemas.microsoft.com/office/drawing/2014/main" id="{097A4544-4CE9-47D4-8391-039D8B2C986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28727181"/>
              </p:ext>
            </p:extLst>
          </p:nvPr>
        </p:nvGraphicFramePr>
        <p:xfrm>
          <a:off x="876300" y="701040"/>
          <a:ext cx="11000741" cy="58466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61433">
                  <a:extLst>
                    <a:ext uri="{9D8B030D-6E8A-4147-A177-3AD203B41FA5}">
                      <a16:colId xmlns:a16="http://schemas.microsoft.com/office/drawing/2014/main" val="4173482358"/>
                    </a:ext>
                  </a:extLst>
                </a:gridCol>
                <a:gridCol w="3514211">
                  <a:extLst>
                    <a:ext uri="{9D8B030D-6E8A-4147-A177-3AD203B41FA5}">
                      <a16:colId xmlns:a16="http://schemas.microsoft.com/office/drawing/2014/main" val="604080"/>
                    </a:ext>
                  </a:extLst>
                </a:gridCol>
                <a:gridCol w="1049060">
                  <a:extLst>
                    <a:ext uri="{9D8B030D-6E8A-4147-A177-3AD203B41FA5}">
                      <a16:colId xmlns:a16="http://schemas.microsoft.com/office/drawing/2014/main" val="2779326784"/>
                    </a:ext>
                  </a:extLst>
                </a:gridCol>
                <a:gridCol w="966202">
                  <a:extLst>
                    <a:ext uri="{9D8B030D-6E8A-4147-A177-3AD203B41FA5}">
                      <a16:colId xmlns:a16="http://schemas.microsoft.com/office/drawing/2014/main" val="4233714131"/>
                    </a:ext>
                  </a:extLst>
                </a:gridCol>
                <a:gridCol w="1501688">
                  <a:extLst>
                    <a:ext uri="{9D8B030D-6E8A-4147-A177-3AD203B41FA5}">
                      <a16:colId xmlns:a16="http://schemas.microsoft.com/office/drawing/2014/main" val="3286268314"/>
                    </a:ext>
                  </a:extLst>
                </a:gridCol>
                <a:gridCol w="1082613">
                  <a:extLst>
                    <a:ext uri="{9D8B030D-6E8A-4147-A177-3AD203B41FA5}">
                      <a16:colId xmlns:a16="http://schemas.microsoft.com/office/drawing/2014/main" val="248339927"/>
                    </a:ext>
                  </a:extLst>
                </a:gridCol>
                <a:gridCol w="1047690">
                  <a:extLst>
                    <a:ext uri="{9D8B030D-6E8A-4147-A177-3AD203B41FA5}">
                      <a16:colId xmlns:a16="http://schemas.microsoft.com/office/drawing/2014/main" val="3447116473"/>
                    </a:ext>
                  </a:extLst>
                </a:gridCol>
                <a:gridCol w="977844">
                  <a:extLst>
                    <a:ext uri="{9D8B030D-6E8A-4147-A177-3AD203B41FA5}">
                      <a16:colId xmlns:a16="http://schemas.microsoft.com/office/drawing/2014/main" val="3805474398"/>
                    </a:ext>
                  </a:extLst>
                </a:gridCol>
              </a:tblGrid>
              <a:tr h="370840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Номер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задания в КИМ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Проверяемые элементы содержания / умения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сложности задания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36195" marR="36195" marT="0" marB="0" anchor="ctr"/>
                </a:tc>
                <a:tc gridSpan="5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Процент выполнения задания </a:t>
                      </a:r>
                      <a:b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endParaRPr lang="ru-RU" sz="16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7044583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средний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не преодолевших минимальный балл</a:t>
                      </a:r>
                    </a:p>
                  </a:txBody>
                  <a:tcPr marL="36195" marR="36195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минимального до 60 т.б.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61 до 80 т.б.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81 до 100 </a:t>
                      </a:r>
                      <a:r>
                        <a:rPr lang="ru-RU" sz="16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т.б</a:t>
                      </a: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.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4904365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7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возможных результатов работы простейших алгоритмов управления исполнителями и вычислительных алгоритмов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58%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55%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67%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384961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7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7 </a:t>
                      </a:r>
                      <a:endParaRPr lang="ru-RU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определять объём памяти, необходимый для хранения графической и звуковой информации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61%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36%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83%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8825235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7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8 </a:t>
                      </a:r>
                      <a:endParaRPr lang="ru-RU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Знание основных понятий и методов, используемых при измерении количества информации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26120941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7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9 </a:t>
                      </a:r>
                      <a:endParaRPr lang="ru-RU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обрабатывать числовую информацию в электронных таблицах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61%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46%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49507572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7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10 </a:t>
                      </a:r>
                      <a:endParaRPr lang="ru-RU" sz="17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marL="20955" algn="ctr">
                        <a:lnSpc>
                          <a:spcPct val="96000"/>
                        </a:lnSpc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Информационный поиск средствами текстового</a:t>
                      </a:r>
                    </a:p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процессора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27722456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5226556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Таблица 5">
            <a:extLst>
              <a:ext uri="{FF2B5EF4-FFF2-40B4-BE49-F238E27FC236}">
                <a16:creationId xmlns:a16="http://schemas.microsoft.com/office/drawing/2014/main" id="{C6EB537E-C73A-482A-A527-4A0B9D88FA4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45585385"/>
              </p:ext>
            </p:extLst>
          </p:nvPr>
        </p:nvGraphicFramePr>
        <p:xfrm>
          <a:off x="924560" y="1064260"/>
          <a:ext cx="11026142" cy="499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1380">
                  <a:extLst>
                    <a:ext uri="{9D8B030D-6E8A-4147-A177-3AD203B41FA5}">
                      <a16:colId xmlns:a16="http://schemas.microsoft.com/office/drawing/2014/main" val="1453274581"/>
                    </a:ext>
                  </a:extLst>
                </a:gridCol>
                <a:gridCol w="3331718">
                  <a:extLst>
                    <a:ext uri="{9D8B030D-6E8A-4147-A177-3AD203B41FA5}">
                      <a16:colId xmlns:a16="http://schemas.microsoft.com/office/drawing/2014/main" val="3207807040"/>
                    </a:ext>
                  </a:extLst>
                </a:gridCol>
                <a:gridCol w="1139513">
                  <a:extLst>
                    <a:ext uri="{9D8B030D-6E8A-4147-A177-3AD203B41FA5}">
                      <a16:colId xmlns:a16="http://schemas.microsoft.com/office/drawing/2014/main" val="918642359"/>
                    </a:ext>
                  </a:extLst>
                </a:gridCol>
                <a:gridCol w="976725">
                  <a:extLst>
                    <a:ext uri="{9D8B030D-6E8A-4147-A177-3AD203B41FA5}">
                      <a16:colId xmlns:a16="http://schemas.microsoft.com/office/drawing/2014/main" val="2568288534"/>
                    </a:ext>
                  </a:extLst>
                </a:gridCol>
                <a:gridCol w="1595318">
                  <a:extLst>
                    <a:ext uri="{9D8B030D-6E8A-4147-A177-3AD203B41FA5}">
                      <a16:colId xmlns:a16="http://schemas.microsoft.com/office/drawing/2014/main" val="1414508906"/>
                    </a:ext>
                  </a:extLst>
                </a:gridCol>
                <a:gridCol w="944168">
                  <a:extLst>
                    <a:ext uri="{9D8B030D-6E8A-4147-A177-3AD203B41FA5}">
                      <a16:colId xmlns:a16="http://schemas.microsoft.com/office/drawing/2014/main" val="3258120225"/>
                    </a:ext>
                  </a:extLst>
                </a:gridCol>
                <a:gridCol w="1215480">
                  <a:extLst>
                    <a:ext uri="{9D8B030D-6E8A-4147-A177-3AD203B41FA5}">
                      <a16:colId xmlns:a16="http://schemas.microsoft.com/office/drawing/2014/main" val="1036104646"/>
                    </a:ext>
                  </a:extLst>
                </a:gridCol>
                <a:gridCol w="1041840">
                  <a:extLst>
                    <a:ext uri="{9D8B030D-6E8A-4147-A177-3AD203B41FA5}">
                      <a16:colId xmlns:a16="http://schemas.microsoft.com/office/drawing/2014/main" val="842649921"/>
                    </a:ext>
                  </a:extLst>
                </a:gridCol>
              </a:tblGrid>
              <a:tr h="370840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Номер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задания в КИМ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Проверяемые элементы содержания / умения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сложности задания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36195" marR="36195" marT="0" marB="0" anchor="ctr"/>
                </a:tc>
                <a:tc gridSpan="5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Процент выполнения задания </a:t>
                      </a:r>
                      <a:b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endParaRPr lang="ru-RU" sz="16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42771543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средний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не преодолевших минимальный балл</a:t>
                      </a:r>
                    </a:p>
                  </a:txBody>
                  <a:tcPr marL="36195" marR="36195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минимального до 60 т.б.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61 до 80 т.б.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81 до 100 </a:t>
                      </a:r>
                      <a:r>
                        <a:rPr lang="ru-RU" sz="16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т.б</a:t>
                      </a: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.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48569242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11 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подсчитывать информационный объём сообщения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36%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23%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83%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273112585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12 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исполнить алгоритм для конкретного исполнителя с фиксированным набором команд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55%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317131905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13 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использовать маску подсети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48%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858642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14 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Знание позиционных систем счисления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61%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96912734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18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Знание основных понятий и законов математической логики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29%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31%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83%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3097239411"/>
                  </a:ext>
                </a:extLst>
              </a:tr>
            </a:tbl>
          </a:graphicData>
        </a:graphic>
      </p:graphicFrame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AE85B710-6741-441A-A819-38B41D4887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79500" y="218440"/>
            <a:ext cx="10769600" cy="746760"/>
          </a:xfrm>
        </p:spPr>
        <p:txBody>
          <a:bodyPr>
            <a:noAutofit/>
          </a:bodyPr>
          <a:lstStyle/>
          <a:p>
            <a:r>
              <a:rPr lang="x-none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Статистический анализ выполнения заданий КИМ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2024 году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4119699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Таблица 5">
            <a:extLst>
              <a:ext uri="{FF2B5EF4-FFF2-40B4-BE49-F238E27FC236}">
                <a16:creationId xmlns:a16="http://schemas.microsoft.com/office/drawing/2014/main" id="{A2879F60-613C-4762-9019-D1015AF30BC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58852452"/>
              </p:ext>
            </p:extLst>
          </p:nvPr>
        </p:nvGraphicFramePr>
        <p:xfrm>
          <a:off x="853440" y="850901"/>
          <a:ext cx="11109960" cy="58241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82076">
                  <a:extLst>
                    <a:ext uri="{9D8B030D-6E8A-4147-A177-3AD203B41FA5}">
                      <a16:colId xmlns:a16="http://schemas.microsoft.com/office/drawing/2014/main" val="4037018570"/>
                    </a:ext>
                  </a:extLst>
                </a:gridCol>
                <a:gridCol w="2899984">
                  <a:extLst>
                    <a:ext uri="{9D8B030D-6E8A-4147-A177-3AD203B41FA5}">
                      <a16:colId xmlns:a16="http://schemas.microsoft.com/office/drawing/2014/main" val="3622009711"/>
                    </a:ext>
                  </a:extLst>
                </a:gridCol>
                <a:gridCol w="1104900">
                  <a:extLst>
                    <a:ext uri="{9D8B030D-6E8A-4147-A177-3AD203B41FA5}">
                      <a16:colId xmlns:a16="http://schemas.microsoft.com/office/drawing/2014/main" val="3656266140"/>
                    </a:ext>
                  </a:extLst>
                </a:gridCol>
                <a:gridCol w="952500">
                  <a:extLst>
                    <a:ext uri="{9D8B030D-6E8A-4147-A177-3AD203B41FA5}">
                      <a16:colId xmlns:a16="http://schemas.microsoft.com/office/drawing/2014/main" val="2932106685"/>
                    </a:ext>
                  </a:extLst>
                </a:gridCol>
                <a:gridCol w="1409700">
                  <a:extLst>
                    <a:ext uri="{9D8B030D-6E8A-4147-A177-3AD203B41FA5}">
                      <a16:colId xmlns:a16="http://schemas.microsoft.com/office/drawing/2014/main" val="465893179"/>
                    </a:ext>
                  </a:extLst>
                </a:gridCol>
                <a:gridCol w="1384300">
                  <a:extLst>
                    <a:ext uri="{9D8B030D-6E8A-4147-A177-3AD203B41FA5}">
                      <a16:colId xmlns:a16="http://schemas.microsoft.com/office/drawing/2014/main" val="1696562586"/>
                    </a:ext>
                  </a:extLst>
                </a:gridCol>
                <a:gridCol w="1270000">
                  <a:extLst>
                    <a:ext uri="{9D8B030D-6E8A-4147-A177-3AD203B41FA5}">
                      <a16:colId xmlns:a16="http://schemas.microsoft.com/office/drawing/2014/main" val="1740229173"/>
                    </a:ext>
                  </a:extLst>
                </a:gridCol>
                <a:gridCol w="1206500">
                  <a:extLst>
                    <a:ext uri="{9D8B030D-6E8A-4147-A177-3AD203B41FA5}">
                      <a16:colId xmlns:a16="http://schemas.microsoft.com/office/drawing/2014/main" val="741035494"/>
                    </a:ext>
                  </a:extLst>
                </a:gridCol>
              </a:tblGrid>
              <a:tr h="467493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Номер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задания в КИМ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Проверяемые элементы содержания / умения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сложности задания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36195" marR="36195" marT="0" marB="0" anchor="ctr"/>
                </a:tc>
                <a:tc gridSpan="5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Процент выполнения задания </a:t>
                      </a:r>
                      <a:b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endParaRPr lang="ru-RU" sz="16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72963580"/>
                  </a:ext>
                </a:extLst>
              </a:tr>
              <a:tr h="116873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средний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не преодолевших минимальный балл</a:t>
                      </a:r>
                    </a:p>
                  </a:txBody>
                  <a:tcPr marL="36195" marR="36195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минимального до 60 </a:t>
                      </a:r>
                      <a:r>
                        <a:rPr lang="ru-RU" sz="16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т.б</a:t>
                      </a: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61 до 80 т.б.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81 до 100 </a:t>
                      </a:r>
                      <a:r>
                        <a:rPr lang="ru-RU" sz="16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т.б</a:t>
                      </a: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.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3401188933"/>
                  </a:ext>
                </a:extLst>
              </a:tr>
              <a:tr h="516068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7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Вычисление рекуррентных выражений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71%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485328095"/>
                  </a:ext>
                </a:extLst>
              </a:tr>
              <a:tr h="2041211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7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marL="20955" marR="43815" algn="ctr">
                        <a:lnSpc>
                          <a:spcPct val="96000"/>
                        </a:lnSpc>
                        <a:spcAft>
                          <a:spcPts val="105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составить алгоритм обработки числовой последовательности и записать его в виде простой программы (10–15 строк) на языке программирования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7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36%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39%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463481102"/>
                  </a:ext>
                </a:extLst>
              </a:tr>
              <a:tr h="1053685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7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18 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marL="2095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использовать электронные таблицы для обработки целочисленных данных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55%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3190502754"/>
                  </a:ext>
                </a:extLst>
              </a:tr>
              <a:tr h="516068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7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19 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анализировать алгоритм логической игры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7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61%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168836477"/>
                  </a:ext>
                </a:extLst>
              </a:tr>
            </a:tbl>
          </a:graphicData>
        </a:graphic>
      </p:graphicFrame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9992FA1C-2622-4C95-A777-7B046B373F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243840"/>
            <a:ext cx="10452100" cy="746760"/>
          </a:xfrm>
        </p:spPr>
        <p:txBody>
          <a:bodyPr>
            <a:noAutofit/>
          </a:bodyPr>
          <a:lstStyle/>
          <a:p>
            <a:r>
              <a:rPr lang="x-none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Статистический анализ выполнения заданий КИМ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2024 году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4295444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7FCF23A1-A398-4481-A1EB-7E24EB76A9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66800" y="139700"/>
            <a:ext cx="10922000" cy="787400"/>
          </a:xfrm>
        </p:spPr>
        <p:txBody>
          <a:bodyPr>
            <a:noAutofit/>
          </a:bodyPr>
          <a:lstStyle/>
          <a:p>
            <a:r>
              <a:rPr lang="x-none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Статистический анализ выполнения заданий КИМ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2024 году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9" name="Таблица 9">
            <a:extLst>
              <a:ext uri="{FF2B5EF4-FFF2-40B4-BE49-F238E27FC236}">
                <a16:creationId xmlns:a16="http://schemas.microsoft.com/office/drawing/2014/main" id="{D8C2AC41-E35C-4F37-98E2-8B2A688FBA2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51039289"/>
              </p:ext>
            </p:extLst>
          </p:nvPr>
        </p:nvGraphicFramePr>
        <p:xfrm>
          <a:off x="965200" y="792480"/>
          <a:ext cx="10922000" cy="5577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6300">
                  <a:extLst>
                    <a:ext uri="{9D8B030D-6E8A-4147-A177-3AD203B41FA5}">
                      <a16:colId xmlns:a16="http://schemas.microsoft.com/office/drawing/2014/main" val="1669755623"/>
                    </a:ext>
                  </a:extLst>
                </a:gridCol>
                <a:gridCol w="2971800">
                  <a:extLst>
                    <a:ext uri="{9D8B030D-6E8A-4147-A177-3AD203B41FA5}">
                      <a16:colId xmlns:a16="http://schemas.microsoft.com/office/drawing/2014/main" val="1025503432"/>
                    </a:ext>
                  </a:extLst>
                </a:gridCol>
                <a:gridCol w="1435100">
                  <a:extLst>
                    <a:ext uri="{9D8B030D-6E8A-4147-A177-3AD203B41FA5}">
                      <a16:colId xmlns:a16="http://schemas.microsoft.com/office/drawing/2014/main" val="1905466164"/>
                    </a:ext>
                  </a:extLst>
                </a:gridCol>
                <a:gridCol w="825500">
                  <a:extLst>
                    <a:ext uri="{9D8B030D-6E8A-4147-A177-3AD203B41FA5}">
                      <a16:colId xmlns:a16="http://schemas.microsoft.com/office/drawing/2014/main" val="3680326979"/>
                    </a:ext>
                  </a:extLst>
                </a:gridCol>
                <a:gridCol w="1511300">
                  <a:extLst>
                    <a:ext uri="{9D8B030D-6E8A-4147-A177-3AD203B41FA5}">
                      <a16:colId xmlns:a16="http://schemas.microsoft.com/office/drawing/2014/main" val="4091952909"/>
                    </a:ext>
                  </a:extLst>
                </a:gridCol>
                <a:gridCol w="1320800">
                  <a:extLst>
                    <a:ext uri="{9D8B030D-6E8A-4147-A177-3AD203B41FA5}">
                      <a16:colId xmlns:a16="http://schemas.microsoft.com/office/drawing/2014/main" val="4149200012"/>
                    </a:ext>
                  </a:extLst>
                </a:gridCol>
                <a:gridCol w="1041400">
                  <a:extLst>
                    <a:ext uri="{9D8B030D-6E8A-4147-A177-3AD203B41FA5}">
                      <a16:colId xmlns:a16="http://schemas.microsoft.com/office/drawing/2014/main" val="4283528220"/>
                    </a:ext>
                  </a:extLst>
                </a:gridCol>
                <a:gridCol w="939800">
                  <a:extLst>
                    <a:ext uri="{9D8B030D-6E8A-4147-A177-3AD203B41FA5}">
                      <a16:colId xmlns:a16="http://schemas.microsoft.com/office/drawing/2014/main" val="1794996665"/>
                    </a:ext>
                  </a:extLst>
                </a:gridCol>
              </a:tblGrid>
              <a:tr h="370840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Номер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задания в КИМ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Проверяемые элементы содержания / умения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сложности задания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36195" marR="36195" marT="0" marB="0" anchor="ctr"/>
                </a:tc>
                <a:tc gridSpan="5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Процент выполнения задания </a:t>
                      </a:r>
                      <a:b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endParaRPr lang="ru-RU" sz="16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43555895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средний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не преодолевших минимальный балл</a:t>
                      </a:r>
                    </a:p>
                  </a:txBody>
                  <a:tcPr marL="36195" marR="36195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минимального до 60 т.б.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61 до 80 т.б.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81 до 100 </a:t>
                      </a:r>
                      <a:r>
                        <a:rPr lang="ru-RU" sz="16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т.б</a:t>
                      </a: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.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246690863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найти выигрышную стратегию игры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55%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85%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351418012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21 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построить дерево игры по заданному алгоритму и найти выигрышную стратегию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45%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62%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40739447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22 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Построение математических моделей для решения практических задач. Архитектура современных компьютеров. Многопроцессорные системы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39376933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lv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23 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анализировать ход исполнения алгоритма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65%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85%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5920877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8463575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4">
            <a:extLst>
              <a:ext uri="{FF2B5EF4-FFF2-40B4-BE49-F238E27FC236}">
                <a16:creationId xmlns:a16="http://schemas.microsoft.com/office/drawing/2014/main" id="{176D16B4-DC90-4F15-A18D-3CF424E3C12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14368691"/>
              </p:ext>
            </p:extLst>
          </p:nvPr>
        </p:nvGraphicFramePr>
        <p:xfrm>
          <a:off x="924560" y="861819"/>
          <a:ext cx="10678160" cy="56855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3260">
                  <a:extLst>
                    <a:ext uri="{9D8B030D-6E8A-4147-A177-3AD203B41FA5}">
                      <a16:colId xmlns:a16="http://schemas.microsoft.com/office/drawing/2014/main" val="109349704"/>
                    </a:ext>
                  </a:extLst>
                </a:gridCol>
                <a:gridCol w="3619500">
                  <a:extLst>
                    <a:ext uri="{9D8B030D-6E8A-4147-A177-3AD203B41FA5}">
                      <a16:colId xmlns:a16="http://schemas.microsoft.com/office/drawing/2014/main" val="2555324846"/>
                    </a:ext>
                  </a:extLst>
                </a:gridCol>
                <a:gridCol w="952500">
                  <a:extLst>
                    <a:ext uri="{9D8B030D-6E8A-4147-A177-3AD203B41FA5}">
                      <a16:colId xmlns:a16="http://schemas.microsoft.com/office/drawing/2014/main" val="616327537"/>
                    </a:ext>
                  </a:extLst>
                </a:gridCol>
                <a:gridCol w="812800">
                  <a:extLst>
                    <a:ext uri="{9D8B030D-6E8A-4147-A177-3AD203B41FA5}">
                      <a16:colId xmlns:a16="http://schemas.microsoft.com/office/drawing/2014/main" val="2847388464"/>
                    </a:ext>
                  </a:extLst>
                </a:gridCol>
                <a:gridCol w="1320800">
                  <a:extLst>
                    <a:ext uri="{9D8B030D-6E8A-4147-A177-3AD203B41FA5}">
                      <a16:colId xmlns:a16="http://schemas.microsoft.com/office/drawing/2014/main" val="991373106"/>
                    </a:ext>
                  </a:extLst>
                </a:gridCol>
                <a:gridCol w="1193800">
                  <a:extLst>
                    <a:ext uri="{9D8B030D-6E8A-4147-A177-3AD203B41FA5}">
                      <a16:colId xmlns:a16="http://schemas.microsoft.com/office/drawing/2014/main" val="3365065284"/>
                    </a:ext>
                  </a:extLst>
                </a:gridCol>
                <a:gridCol w="1041400">
                  <a:extLst>
                    <a:ext uri="{9D8B030D-6E8A-4147-A177-3AD203B41FA5}">
                      <a16:colId xmlns:a16="http://schemas.microsoft.com/office/drawing/2014/main" val="2684087028"/>
                    </a:ext>
                  </a:extLst>
                </a:gridCol>
                <a:gridCol w="1054100">
                  <a:extLst>
                    <a:ext uri="{9D8B030D-6E8A-4147-A177-3AD203B41FA5}">
                      <a16:colId xmlns:a16="http://schemas.microsoft.com/office/drawing/2014/main" val="2630475894"/>
                    </a:ext>
                  </a:extLst>
                </a:gridCol>
              </a:tblGrid>
              <a:tr h="336375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Номер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задания в КИМ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Проверяемые элементы содержания / умения</a:t>
                      </a:r>
                    </a:p>
                  </a:txBody>
                  <a:tcPr marL="36195" marR="36195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Уровень сложности задания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36195" marR="36195" marT="0" marB="0" anchor="ctr"/>
                </a:tc>
                <a:tc gridSpan="5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Процент выполнения задания </a:t>
                      </a:r>
                      <a:b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endParaRPr lang="ru-RU" sz="16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6195" marR="36195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51581960"/>
                  </a:ext>
                </a:extLst>
              </a:tr>
              <a:tr h="47946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средний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не преодолев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ших</a:t>
                      </a: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6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минималь-ный</a:t>
                      </a: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балл</a:t>
                      </a:r>
                    </a:p>
                  </a:txBody>
                  <a:tcPr marL="36195" marR="36195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минимального до 60 т.б.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61 до 80 т.б.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 группе от 81 до 100 </a:t>
                      </a:r>
                      <a:r>
                        <a:rPr lang="ru-RU" sz="16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т.б</a:t>
                      </a:r>
                      <a:r>
                        <a:rPr lang="ru-RU" sz="16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.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986198544"/>
                  </a:ext>
                </a:extLst>
              </a:tr>
              <a:tr h="924559">
                <a:tc>
                  <a:txBody>
                    <a:bodyPr/>
                    <a:lstStyle/>
                    <a:p>
                      <a:r>
                        <a:rPr lang="ru-RU" sz="18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создавать собственные программы (10–20 строк) для обработки символьной информации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33%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2117229592"/>
                  </a:ext>
                </a:extLst>
              </a:tr>
              <a:tr h="988818">
                <a:tc>
                  <a:txBody>
                    <a:bodyPr/>
                    <a:lstStyle/>
                    <a:p>
                      <a:r>
                        <a:rPr lang="ru-RU" sz="18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создавать собственные программы (10–20 строк) для обработки целочисленной информации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1709380297"/>
                  </a:ext>
                </a:extLst>
              </a:tr>
              <a:tr h="849877">
                <a:tc>
                  <a:txBody>
                    <a:bodyPr/>
                    <a:lstStyle/>
                    <a:p>
                      <a:r>
                        <a:rPr lang="ru-RU" sz="18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обрабатывать целочисленную информацию с использованием сортировки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3597854752"/>
                  </a:ext>
                </a:extLst>
              </a:tr>
              <a:tr h="1106947">
                <a:tc>
                  <a:txBody>
                    <a:bodyPr/>
                    <a:lstStyle/>
                    <a:p>
                      <a:r>
                        <a:rPr lang="ru-RU" sz="18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0955" marR="43180" algn="ctr">
                        <a:lnSpc>
                          <a:spcPct val="93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Умение создавать собственные программы (20–40 строк) для анализа числовых последовательностей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-71120"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indent="42545"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4%</a:t>
                      </a:r>
                    </a:p>
                  </a:txBody>
                  <a:tcPr marL="36195" marR="36195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8%</a:t>
                      </a:r>
                    </a:p>
                  </a:txBody>
                  <a:tcPr marL="36195" marR="36195" marT="0" marB="0" anchor="ctr"/>
                </a:tc>
                <a:extLst>
                  <a:ext uri="{0D108BD9-81ED-4DB2-BD59-A6C34878D82A}">
                    <a16:rowId xmlns:a16="http://schemas.microsoft.com/office/drawing/2014/main" val="2348578400"/>
                  </a:ext>
                </a:extLst>
              </a:tr>
            </a:tbl>
          </a:graphicData>
        </a:graphic>
      </p:graphicFrame>
      <p:sp>
        <p:nvSpPr>
          <p:cNvPr id="6" name="Заголовок 1">
            <a:extLst>
              <a:ext uri="{FF2B5EF4-FFF2-40B4-BE49-F238E27FC236}">
                <a16:creationId xmlns:a16="http://schemas.microsoft.com/office/drawing/2014/main" id="{7C22AD19-7E91-4E44-BD9B-D1B91A5EC1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24560" y="243840"/>
            <a:ext cx="10759440" cy="746760"/>
          </a:xfrm>
        </p:spPr>
        <p:txBody>
          <a:bodyPr>
            <a:noAutofit/>
          </a:bodyPr>
          <a:lstStyle/>
          <a:p>
            <a:r>
              <a:rPr lang="x-none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Статистический анализ выполнения заданий КИМ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2024 году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1578550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76FF49C-15EC-469F-A7B8-29EC104F09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292100"/>
            <a:ext cx="9601200" cy="495300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Изменения КЕГЭ-2025</a:t>
            </a:r>
            <a:endParaRPr lang="ru-RU" sz="2800" b="1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E9616680-AB98-4F05-98A1-A5D9A9AD546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71600" y="1016000"/>
            <a:ext cx="10409274" cy="5346700"/>
          </a:xfrm>
        </p:spPr>
        <p:txBody>
          <a:bodyPr>
            <a:normAutofit fontScale="85000" lnSpcReduction="20000"/>
          </a:bodyPr>
          <a:lstStyle/>
          <a:p>
            <a:pPr algn="just"/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 16 усложнено арифметическим выражением, результат которого нужно вычислить и записать в ответ. Ранее выражение, которое необходимо было посчитать, было значительно короче и в большинстве случаев его можно было вычислить аналитически. Сейчас же выражение составлено таким образом, чтобы мотивировать ученика написать программу, вычисляющую итоговое значение автоматически, а не вручную, как можно было сделать ранее в некоторых старых прототипах.</a:t>
            </a:r>
          </a:p>
          <a:p>
            <a:pPr algn="just"/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заданиях № 19–21 из блока «Теории игр» добавлена вариация задания на уменьшение количества камней в кучах.</a:t>
            </a:r>
          </a:p>
          <a:p>
            <a:pPr algn="just"/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 задания № 26 новая формулировка, однако само решение не изменилось. Новые формулировки добавляют каждый год, чтобы развивать в учениках нешаблонное мышление и готовность к новым нюансам в условии.</a:t>
            </a:r>
          </a:p>
          <a:p>
            <a:pPr algn="just"/>
            <a:r>
              <a:rPr lang="ru-RU" sz="2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 27 — это абсолютно новый прототип задания с использованием математических формул и необычной графической визуализацией, которая не встречалась в ЕГЭ ранее. ФИПИ объясняет добавление нового прототипа необходимостью проверять умение ученика анализировать, визуализировать и преобразовывать данные и интерпретировать их в необходимый результат.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456127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866966D-D2EF-4FB1-8F8D-C2BC744318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299720"/>
            <a:ext cx="9601200" cy="1010920"/>
          </a:xfrm>
        </p:spPr>
        <p:txBody>
          <a:bodyPr>
            <a:normAutofit fontScale="90000"/>
          </a:bodyPr>
          <a:lstStyle/>
          <a:p>
            <a:pPr lvl="1" algn="ctr"/>
            <a:r>
              <a:rPr lang="x-none" sz="3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Количество участников </a:t>
            </a:r>
            <a:r>
              <a:rPr lang="ru-RU" sz="3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</a:t>
            </a:r>
            <a:r>
              <a:rPr lang="x-none" sz="3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ЕГЭ по учебному предмету</a:t>
            </a:r>
            <a:br>
              <a:rPr lang="ru-RU" sz="3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x-none" sz="3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(за 3 года)</a:t>
            </a:r>
            <a:br>
              <a:rPr lang="ru-RU" sz="1100" dirty="0"/>
            </a:br>
            <a:endParaRPr lang="ru-RU" dirty="0"/>
          </a:p>
        </p:txBody>
      </p:sp>
      <p:sp>
        <p:nvSpPr>
          <p:cNvPr id="5" name="Заголовок 1">
            <a:extLst>
              <a:ext uri="{FF2B5EF4-FFF2-40B4-BE49-F238E27FC236}">
                <a16:creationId xmlns:a16="http://schemas.microsoft.com/office/drawing/2014/main" id="{F1675D0C-6B08-4E10-B5BD-7EBA79D53BA1}"/>
              </a:ext>
            </a:extLst>
          </p:cNvPr>
          <p:cNvSpPr txBox="1">
            <a:spLocks/>
          </p:cNvSpPr>
          <p:nvPr/>
        </p:nvSpPr>
        <p:spPr>
          <a:xfrm>
            <a:off x="731520" y="3774440"/>
            <a:ext cx="11206480" cy="59436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lvl="1" algn="ctr" defTabSz="914400"/>
            <a:r>
              <a:rPr lang="x-none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Процентное соотношение юношей и девушек, участвующих в 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</a:t>
            </a:r>
            <a:r>
              <a:rPr lang="x-none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ЕГЭ</a:t>
            </a:r>
            <a:br>
              <a:rPr lang="ru-RU" sz="2800" kern="0" dirty="0">
                <a:solidFill>
                  <a:sysClr val="windowText" lastClr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2800" kern="0" dirty="0">
              <a:solidFill>
                <a:sysClr val="windowText" lastClr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8" name="Объект 7">
            <a:extLst>
              <a:ext uri="{FF2B5EF4-FFF2-40B4-BE49-F238E27FC236}">
                <a16:creationId xmlns:a16="http://schemas.microsoft.com/office/drawing/2014/main" id="{9A7683E8-08F8-48FB-966F-A27D046E02E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40899310"/>
              </p:ext>
            </p:extLst>
          </p:nvPr>
        </p:nvGraphicFramePr>
        <p:xfrm>
          <a:off x="1158949" y="1509819"/>
          <a:ext cx="10409273" cy="1871334"/>
        </p:xfrm>
        <a:graphic>
          <a:graphicData uri="http://schemas.openxmlformats.org/drawingml/2006/table">
            <a:tbl>
              <a:tblPr firstRow="1" firstCol="1" bandRow="1" bandCol="1">
                <a:tableStyleId>{5C22544A-7EE6-4342-B048-85BDC9FD1C3A}</a:tableStyleId>
              </a:tblPr>
              <a:tblGrid>
                <a:gridCol w="1401088">
                  <a:extLst>
                    <a:ext uri="{9D8B030D-6E8A-4147-A177-3AD203B41FA5}">
                      <a16:colId xmlns:a16="http://schemas.microsoft.com/office/drawing/2014/main" val="4188034952"/>
                    </a:ext>
                  </a:extLst>
                </a:gridCol>
                <a:gridCol w="1755003">
                  <a:extLst>
                    <a:ext uri="{9D8B030D-6E8A-4147-A177-3AD203B41FA5}">
                      <a16:colId xmlns:a16="http://schemas.microsoft.com/office/drawing/2014/main" val="2317625535"/>
                    </a:ext>
                  </a:extLst>
                </a:gridCol>
                <a:gridCol w="1759168">
                  <a:extLst>
                    <a:ext uri="{9D8B030D-6E8A-4147-A177-3AD203B41FA5}">
                      <a16:colId xmlns:a16="http://schemas.microsoft.com/office/drawing/2014/main" val="1809112615"/>
                    </a:ext>
                  </a:extLst>
                </a:gridCol>
                <a:gridCol w="1757085">
                  <a:extLst>
                    <a:ext uri="{9D8B030D-6E8A-4147-A177-3AD203B41FA5}">
                      <a16:colId xmlns:a16="http://schemas.microsoft.com/office/drawing/2014/main" val="2376299452"/>
                    </a:ext>
                  </a:extLst>
                </a:gridCol>
                <a:gridCol w="1757085">
                  <a:extLst>
                    <a:ext uri="{9D8B030D-6E8A-4147-A177-3AD203B41FA5}">
                      <a16:colId xmlns:a16="http://schemas.microsoft.com/office/drawing/2014/main" val="3630415804"/>
                    </a:ext>
                  </a:extLst>
                </a:gridCol>
                <a:gridCol w="1979844">
                  <a:extLst>
                    <a:ext uri="{9D8B030D-6E8A-4147-A177-3AD203B41FA5}">
                      <a16:colId xmlns:a16="http://schemas.microsoft.com/office/drawing/2014/main" val="436531538"/>
                    </a:ext>
                  </a:extLst>
                </a:gridCol>
              </a:tblGrid>
              <a:tr h="475807"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г.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</a:t>
                      </a: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г.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2024 г.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38995608"/>
                  </a:ext>
                </a:extLst>
              </a:tr>
              <a:tr h="95161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чел.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от общего числа участников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чел.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от общего числа участников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чел.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от общего числа участников</a:t>
                      </a:r>
                      <a:endParaRPr lang="ru-RU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164569811"/>
                  </a:ext>
                </a:extLst>
              </a:tr>
              <a:tr h="44391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2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3,2</a:t>
                      </a:r>
                      <a:endParaRPr lang="ru-RU" sz="24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4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</a:t>
                      </a:r>
                      <a:endParaRPr lang="ru-RU" sz="24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4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6,4</a:t>
                      </a:r>
                      <a:endParaRPr lang="ru-RU" sz="24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31</a:t>
                      </a:r>
                      <a:endParaRPr lang="ru-RU" sz="24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11,8</a:t>
                      </a:r>
                      <a:endParaRPr lang="ru-RU" sz="24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/>
                </a:tc>
                <a:extLst>
                  <a:ext uri="{0D108BD9-81ED-4DB2-BD59-A6C34878D82A}">
                    <a16:rowId xmlns:a16="http://schemas.microsoft.com/office/drawing/2014/main" val="1142765144"/>
                  </a:ext>
                </a:extLst>
              </a:tr>
            </a:tbl>
          </a:graphicData>
        </a:graphic>
      </p:graphicFrame>
      <p:graphicFrame>
        <p:nvGraphicFramePr>
          <p:cNvPr id="9" name="Таблица 8">
            <a:extLst>
              <a:ext uri="{FF2B5EF4-FFF2-40B4-BE49-F238E27FC236}">
                <a16:creationId xmlns:a16="http://schemas.microsoft.com/office/drawing/2014/main" id="{A4365291-441B-4070-B5ED-CE3EA31883B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911774"/>
              </p:ext>
            </p:extLst>
          </p:nvPr>
        </p:nvGraphicFramePr>
        <p:xfrm>
          <a:off x="1158947" y="4522029"/>
          <a:ext cx="10866475" cy="1825057"/>
        </p:xfrm>
        <a:graphic>
          <a:graphicData uri="http://schemas.openxmlformats.org/drawingml/2006/table">
            <a:tbl>
              <a:tblPr firstRow="1" firstCol="1" bandRow="1" bandCol="1">
                <a:tableStyleId>{5C22544A-7EE6-4342-B048-85BDC9FD1C3A}</a:tableStyleId>
              </a:tblPr>
              <a:tblGrid>
                <a:gridCol w="1480704">
                  <a:extLst>
                    <a:ext uri="{9D8B030D-6E8A-4147-A177-3AD203B41FA5}">
                      <a16:colId xmlns:a16="http://schemas.microsoft.com/office/drawing/2014/main" val="2580939336"/>
                    </a:ext>
                  </a:extLst>
                </a:gridCol>
                <a:gridCol w="1190504">
                  <a:extLst>
                    <a:ext uri="{9D8B030D-6E8A-4147-A177-3AD203B41FA5}">
                      <a16:colId xmlns:a16="http://schemas.microsoft.com/office/drawing/2014/main" val="843982871"/>
                    </a:ext>
                  </a:extLst>
                </a:gridCol>
                <a:gridCol w="2019434">
                  <a:extLst>
                    <a:ext uri="{9D8B030D-6E8A-4147-A177-3AD203B41FA5}">
                      <a16:colId xmlns:a16="http://schemas.microsoft.com/office/drawing/2014/main" val="1900581186"/>
                    </a:ext>
                  </a:extLst>
                </a:gridCol>
                <a:gridCol w="1132592">
                  <a:extLst>
                    <a:ext uri="{9D8B030D-6E8A-4147-A177-3AD203B41FA5}">
                      <a16:colId xmlns:a16="http://schemas.microsoft.com/office/drawing/2014/main" val="1800109564"/>
                    </a:ext>
                  </a:extLst>
                </a:gridCol>
                <a:gridCol w="2062173">
                  <a:extLst>
                    <a:ext uri="{9D8B030D-6E8A-4147-A177-3AD203B41FA5}">
                      <a16:colId xmlns:a16="http://schemas.microsoft.com/office/drawing/2014/main" val="3035662828"/>
                    </a:ext>
                  </a:extLst>
                </a:gridCol>
                <a:gridCol w="1089853">
                  <a:extLst>
                    <a:ext uri="{9D8B030D-6E8A-4147-A177-3AD203B41FA5}">
                      <a16:colId xmlns:a16="http://schemas.microsoft.com/office/drawing/2014/main" val="3005677955"/>
                    </a:ext>
                  </a:extLst>
                </a:gridCol>
                <a:gridCol w="1891215">
                  <a:extLst>
                    <a:ext uri="{9D8B030D-6E8A-4147-A177-3AD203B41FA5}">
                      <a16:colId xmlns:a16="http://schemas.microsoft.com/office/drawing/2014/main" val="1503808465"/>
                    </a:ext>
                  </a:extLst>
                </a:gridCol>
              </a:tblGrid>
              <a:tr h="39214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Пол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ctr"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г.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2023 г.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2024 г.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41543312"/>
                  </a:ext>
                </a:extLst>
              </a:tr>
              <a:tr h="94113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чел.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от общего числа участников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чел.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от общего числа участников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чел.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от общего числа участников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ctr"/>
                </a:tc>
                <a:extLst>
                  <a:ext uri="{0D108BD9-81ED-4DB2-BD59-A6C34878D82A}">
                    <a16:rowId xmlns:a16="http://schemas.microsoft.com/office/drawing/2014/main" val="3288015308"/>
                  </a:ext>
                </a:extLst>
              </a:tr>
              <a:tr h="7842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Женский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20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20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20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</a:t>
                      </a:r>
                      <a:endParaRPr lang="ru-RU" sz="20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  <a:endParaRPr lang="ru-RU" sz="20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39</a:t>
                      </a:r>
                      <a:endParaRPr lang="ru-RU" sz="20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extLst>
                  <a:ext uri="{0D108BD9-81ED-4DB2-BD59-A6C34878D82A}">
                    <a16:rowId xmlns:a16="http://schemas.microsoft.com/office/drawing/2014/main" val="4118914024"/>
                  </a:ext>
                </a:extLst>
              </a:tr>
              <a:tr h="7842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Мужской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2000" b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2000" b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</a:t>
                      </a:r>
                      <a:endParaRPr lang="ru-RU" sz="2000" b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6553200" algn="l"/>
                        </a:tabLst>
                      </a:pPr>
                      <a:r>
                        <a:rPr lang="ru-RU" sz="20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85</a:t>
                      </a:r>
                      <a:endParaRPr lang="ru-RU" sz="2000" b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20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</a:t>
                      </a:r>
                      <a:endParaRPr lang="ru-RU" sz="2000" b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61</a:t>
                      </a:r>
                      <a:endParaRPr lang="ru-RU" sz="20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311" marR="46311" marT="0" marB="0" anchor="b"/>
                </a:tc>
                <a:extLst>
                  <a:ext uri="{0D108BD9-81ED-4DB2-BD59-A6C34878D82A}">
                    <a16:rowId xmlns:a16="http://schemas.microsoft.com/office/drawing/2014/main" val="171490917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467587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8D19290-97F0-40D1-806B-F5D66BEE81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584200"/>
          </a:xfrm>
        </p:spPr>
        <p:txBody>
          <a:bodyPr>
            <a:normAutofit/>
          </a:bodyPr>
          <a:lstStyle/>
          <a:p>
            <a:r>
              <a:rPr lang="x-none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Количество участников ЕГЭ по предмету по АТЕ региона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AB73D872-47ED-4856-91FD-D126D4FEC2E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96927381"/>
              </p:ext>
            </p:extLst>
          </p:nvPr>
        </p:nvGraphicFramePr>
        <p:xfrm>
          <a:off x="1371600" y="1860698"/>
          <a:ext cx="10170161" cy="354442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596037">
                  <a:extLst>
                    <a:ext uri="{9D8B030D-6E8A-4147-A177-3AD203B41FA5}">
                      <a16:colId xmlns:a16="http://schemas.microsoft.com/office/drawing/2014/main" val="4150410493"/>
                    </a:ext>
                  </a:extLst>
                </a:gridCol>
                <a:gridCol w="2774484">
                  <a:extLst>
                    <a:ext uri="{9D8B030D-6E8A-4147-A177-3AD203B41FA5}">
                      <a16:colId xmlns:a16="http://schemas.microsoft.com/office/drawing/2014/main" val="2340067489"/>
                    </a:ext>
                  </a:extLst>
                </a:gridCol>
                <a:gridCol w="3593933">
                  <a:extLst>
                    <a:ext uri="{9D8B030D-6E8A-4147-A177-3AD203B41FA5}">
                      <a16:colId xmlns:a16="http://schemas.microsoft.com/office/drawing/2014/main" val="558458658"/>
                    </a:ext>
                  </a:extLst>
                </a:gridCol>
                <a:gridCol w="3205707">
                  <a:extLst>
                    <a:ext uri="{9D8B030D-6E8A-4147-A177-3AD203B41FA5}">
                      <a16:colId xmlns:a16="http://schemas.microsoft.com/office/drawing/2014/main" val="2729240357"/>
                    </a:ext>
                  </a:extLst>
                </a:gridCol>
              </a:tblGrid>
              <a:tr h="2049189">
                <a:tc>
                  <a:txBody>
                    <a:bodyPr/>
                    <a:lstStyle/>
                    <a:p>
                      <a:pPr marL="85725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п/п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АТЕ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68263" indent="17463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участников ЕГЭ по учебному предмету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от общего числа участников в регионе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631958457"/>
                  </a:ext>
                </a:extLst>
              </a:tr>
              <a:tr h="1007932">
                <a:tc>
                  <a:txBody>
                    <a:bodyPr/>
                    <a:lstStyle/>
                    <a:p>
                      <a:pPr marL="0" indent="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г.Кинель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30</a:t>
                      </a:r>
                      <a:endParaRPr lang="ru-RU" sz="20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97</a:t>
                      </a:r>
                      <a:endParaRPr lang="ru-RU" sz="20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776885636"/>
                  </a:ext>
                </a:extLst>
              </a:tr>
              <a:tr h="487302">
                <a:tc>
                  <a:txBody>
                    <a:bodyPr/>
                    <a:lstStyle/>
                    <a:p>
                      <a:pPr marL="0" indent="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Кинельский район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2000" b="1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20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349319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42861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8450B6E-EEDD-4B8C-A314-312454D3F1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416560"/>
            <a:ext cx="9601200" cy="100820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Диаграмма распределения тестовых баллов участников КЕГЭ по предмету в 2024 г.</a:t>
            </a:r>
          </a:p>
        </p:txBody>
      </p:sp>
      <p:graphicFrame>
        <p:nvGraphicFramePr>
          <p:cNvPr id="6" name="Объект 5">
            <a:extLst>
              <a:ext uri="{FF2B5EF4-FFF2-40B4-BE49-F238E27FC236}">
                <a16:creationId xmlns:a16="http://schemas.microsoft.com/office/drawing/2014/main" id="{9E127549-7702-4E95-B104-F6BD469101D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08240145"/>
              </p:ext>
            </p:extLst>
          </p:nvPr>
        </p:nvGraphicFramePr>
        <p:xfrm>
          <a:off x="1371599" y="1626781"/>
          <a:ext cx="10643192" cy="42406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020192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F40D1AE-E7BF-4D0B-990B-14603F74DB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599" y="685800"/>
            <a:ext cx="10345479" cy="811619"/>
          </a:xfrm>
        </p:spPr>
        <p:txBody>
          <a:bodyPr>
            <a:normAutofit fontScale="90000"/>
          </a:bodyPr>
          <a:lstStyle/>
          <a:p>
            <a:r>
              <a:rPr lang="x-none" sz="3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Динамика результатов ЕГЭ по предмету за последние 3 года</a:t>
            </a:r>
            <a:br>
              <a:rPr lang="ru-RU" b="1" dirty="0"/>
            </a:br>
            <a:endParaRPr lang="ru-RU" dirty="0"/>
          </a:p>
        </p:txBody>
      </p:sp>
      <p:sp>
        <p:nvSpPr>
          <p:cNvPr id="5" name="Rectangle 1">
            <a:extLst>
              <a:ext uri="{FF2B5EF4-FFF2-40B4-BE49-F238E27FC236}">
                <a16:creationId xmlns:a16="http://schemas.microsoft.com/office/drawing/2014/main" id="{C9AB967A-A854-468D-B040-B3F092B094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91000" y="2705100"/>
            <a:ext cx="12192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br>
              <a:rPr kumimoji="0" lang="ru-RU" altLang="ru-RU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endParaRPr kumimoji="0" lang="ru-RU" altLang="ru-RU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15" name="Объект 14">
            <a:extLst>
              <a:ext uri="{FF2B5EF4-FFF2-40B4-BE49-F238E27FC236}">
                <a16:creationId xmlns:a16="http://schemas.microsoft.com/office/drawing/2014/main" id="{C9443D6C-E2D1-4581-89A6-3FABDF06719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13091266"/>
              </p:ext>
            </p:extLst>
          </p:nvPr>
        </p:nvGraphicFramePr>
        <p:xfrm>
          <a:off x="1117974" y="1873417"/>
          <a:ext cx="10735771" cy="4382411"/>
        </p:xfrm>
        <a:graphic>
          <a:graphicData uri="http://schemas.openxmlformats.org/drawingml/2006/table">
            <a:tbl>
              <a:tblPr firstRow="1" firstCol="1" bandRow="1" bandCol="1">
                <a:tableStyleId>{5C22544A-7EE6-4342-B048-85BDC9FD1C3A}</a:tableStyleId>
              </a:tblPr>
              <a:tblGrid>
                <a:gridCol w="1089967">
                  <a:extLst>
                    <a:ext uri="{9D8B030D-6E8A-4147-A177-3AD203B41FA5}">
                      <a16:colId xmlns:a16="http://schemas.microsoft.com/office/drawing/2014/main" val="1490782224"/>
                    </a:ext>
                  </a:extLst>
                </a:gridCol>
                <a:gridCol w="3490194">
                  <a:extLst>
                    <a:ext uri="{9D8B030D-6E8A-4147-A177-3AD203B41FA5}">
                      <a16:colId xmlns:a16="http://schemas.microsoft.com/office/drawing/2014/main" val="2155877562"/>
                    </a:ext>
                  </a:extLst>
                </a:gridCol>
                <a:gridCol w="2120378">
                  <a:extLst>
                    <a:ext uri="{9D8B030D-6E8A-4147-A177-3AD203B41FA5}">
                      <a16:colId xmlns:a16="http://schemas.microsoft.com/office/drawing/2014/main" val="3847136474"/>
                    </a:ext>
                  </a:extLst>
                </a:gridCol>
                <a:gridCol w="2120378">
                  <a:extLst>
                    <a:ext uri="{9D8B030D-6E8A-4147-A177-3AD203B41FA5}">
                      <a16:colId xmlns:a16="http://schemas.microsoft.com/office/drawing/2014/main" val="3233697486"/>
                    </a:ext>
                  </a:extLst>
                </a:gridCol>
                <a:gridCol w="1914854">
                  <a:extLst>
                    <a:ext uri="{9D8B030D-6E8A-4147-A177-3AD203B41FA5}">
                      <a16:colId xmlns:a16="http://schemas.microsoft.com/office/drawing/2014/main" val="602733703"/>
                    </a:ext>
                  </a:extLst>
                </a:gridCol>
              </a:tblGrid>
              <a:tr h="416471">
                <a:tc rowSpan="2">
                  <a:txBody>
                    <a:bodyPr/>
                    <a:lstStyle/>
                    <a:p>
                      <a:pPr algn="ctr"/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п/п</a:t>
                      </a:r>
                    </a:p>
                  </a:txBody>
                  <a:tcPr marL="68580" marR="68580" marT="0" marB="0"/>
                </a:tc>
                <a:tc rowSpan="2">
                  <a:txBody>
                    <a:bodyPr/>
                    <a:lstStyle/>
                    <a:p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Участников, набравших балл</a:t>
                      </a:r>
                    </a:p>
                  </a:txBody>
                  <a:tcPr marL="68580" marR="68580" marT="0" marB="0" anchor="ctr"/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Год проведения ГИА</a:t>
                      </a: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97858483"/>
                  </a:ext>
                </a:extLst>
              </a:tr>
              <a:tr h="37861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г.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2023 г.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2024 г.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7811177"/>
                  </a:ext>
                </a:extLst>
              </a:tr>
              <a:tr h="757220">
                <a:tc>
                  <a:txBody>
                    <a:bodyPr/>
                    <a:lstStyle/>
                    <a:p>
                      <a:pPr marL="0" lvl="0" indent="0" algn="ctr">
                        <a:buFont typeface="+mj-lt"/>
                        <a:buNone/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1 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ниже минимального балла, %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874872400"/>
                  </a:ext>
                </a:extLst>
              </a:tr>
              <a:tr h="757220">
                <a:tc>
                  <a:txBody>
                    <a:bodyPr/>
                    <a:lstStyle/>
                    <a:p>
                      <a:pPr marL="0" lvl="0" indent="0" algn="ctr">
                        <a:buFont typeface="+mj-lt"/>
                        <a:buNone/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2 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минимального балла до 60 баллов, %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36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929177557"/>
                  </a:ext>
                </a:extLst>
              </a:tr>
              <a:tr h="558450">
                <a:tc>
                  <a:txBody>
                    <a:bodyPr/>
                    <a:lstStyle/>
                    <a:p>
                      <a:pPr marL="0" lvl="0" indent="0" algn="ctr">
                        <a:buFont typeface="+mj-lt"/>
                        <a:buNone/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61 до 80 баллов, %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50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50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42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542468481"/>
                  </a:ext>
                </a:extLst>
              </a:tr>
              <a:tr h="757220">
                <a:tc>
                  <a:txBody>
                    <a:bodyPr/>
                    <a:lstStyle/>
                    <a:p>
                      <a:pPr marL="0" lvl="0" indent="0" algn="ctr">
                        <a:buFont typeface="+mj-lt"/>
                        <a:buNone/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81 до 100 баллов, %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520780257"/>
                  </a:ext>
                </a:extLst>
              </a:tr>
              <a:tr h="757220">
                <a:tc>
                  <a:txBody>
                    <a:bodyPr/>
                    <a:lstStyle/>
                    <a:p>
                      <a:pPr marL="0" lvl="0" indent="0" algn="ctr">
                        <a:buFont typeface="+mj-lt"/>
                        <a:buNone/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Средний тестовый балл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78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63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62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347151694"/>
                  </a:ext>
                </a:extLst>
              </a:tr>
            </a:tbl>
          </a:graphicData>
        </a:graphic>
      </p:graphicFrame>
      <p:sp>
        <p:nvSpPr>
          <p:cNvPr id="16" name="Rectangle 7">
            <a:extLst>
              <a:ext uri="{FF2B5EF4-FFF2-40B4-BE49-F238E27FC236}">
                <a16:creationId xmlns:a16="http://schemas.microsoft.com/office/drawing/2014/main" id="{87B5753C-C70F-4B6F-B3FA-CD8AC7DE2DB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71825" y="3240088"/>
            <a:ext cx="12192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br>
              <a:rPr kumimoji="0" lang="ru-RU" altLang="ru-RU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endParaRPr kumimoji="0" lang="ru-RU" altLang="ru-RU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89341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022BE7D-A27B-4771-BE22-682CBD46AE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221635"/>
            <a:ext cx="9601200" cy="807066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Результаты ЕГЭ по предмету по группам участников экзамена с различным уровнем подготовки</a:t>
            </a:r>
          </a:p>
        </p:txBody>
      </p:sp>
      <p:graphicFrame>
        <p:nvGraphicFramePr>
          <p:cNvPr id="8" name="Объект 7">
            <a:extLst>
              <a:ext uri="{FF2B5EF4-FFF2-40B4-BE49-F238E27FC236}">
                <a16:creationId xmlns:a16="http://schemas.microsoft.com/office/drawing/2014/main" id="{D4469162-6C1B-4866-99D0-451C5998E9F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86027815"/>
              </p:ext>
            </p:extLst>
          </p:nvPr>
        </p:nvGraphicFramePr>
        <p:xfrm>
          <a:off x="1020727" y="1265275"/>
          <a:ext cx="10898370" cy="508308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59217">
                  <a:extLst>
                    <a:ext uri="{9D8B030D-6E8A-4147-A177-3AD203B41FA5}">
                      <a16:colId xmlns:a16="http://schemas.microsoft.com/office/drawing/2014/main" val="254657723"/>
                    </a:ext>
                  </a:extLst>
                </a:gridCol>
                <a:gridCol w="3791649">
                  <a:extLst>
                    <a:ext uri="{9D8B030D-6E8A-4147-A177-3AD203B41FA5}">
                      <a16:colId xmlns:a16="http://schemas.microsoft.com/office/drawing/2014/main" val="153154790"/>
                    </a:ext>
                  </a:extLst>
                </a:gridCol>
                <a:gridCol w="1659908">
                  <a:extLst>
                    <a:ext uri="{9D8B030D-6E8A-4147-A177-3AD203B41FA5}">
                      <a16:colId xmlns:a16="http://schemas.microsoft.com/office/drawing/2014/main" val="2711023229"/>
                    </a:ext>
                  </a:extLst>
                </a:gridCol>
                <a:gridCol w="1659908">
                  <a:extLst>
                    <a:ext uri="{9D8B030D-6E8A-4147-A177-3AD203B41FA5}">
                      <a16:colId xmlns:a16="http://schemas.microsoft.com/office/drawing/2014/main" val="2186728582"/>
                    </a:ext>
                  </a:extLst>
                </a:gridCol>
                <a:gridCol w="1659908">
                  <a:extLst>
                    <a:ext uri="{9D8B030D-6E8A-4147-A177-3AD203B41FA5}">
                      <a16:colId xmlns:a16="http://schemas.microsoft.com/office/drawing/2014/main" val="1471633216"/>
                    </a:ext>
                  </a:extLst>
                </a:gridCol>
                <a:gridCol w="1467780">
                  <a:extLst>
                    <a:ext uri="{9D8B030D-6E8A-4147-A177-3AD203B41FA5}">
                      <a16:colId xmlns:a16="http://schemas.microsoft.com/office/drawing/2014/main" val="3644801931"/>
                    </a:ext>
                  </a:extLst>
                </a:gridCol>
              </a:tblGrid>
              <a:tr h="712381">
                <a:tc rowSpan="2">
                  <a:txBody>
                    <a:bodyPr/>
                    <a:lstStyle/>
                    <a:p>
                      <a:pPr marL="0" inden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п/п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Категории участников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 gridSpan="4"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Доля участников, у которых полученный тестовый балл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53882227"/>
                  </a:ext>
                </a:extLst>
              </a:tr>
              <a:tr h="215290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ниже минимального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минимального балла до 60 баллов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61 до 80 баллов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81 до 100 баллов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extLst>
                  <a:ext uri="{0D108BD9-81ED-4DB2-BD59-A6C34878D82A}">
                    <a16:rowId xmlns:a16="http://schemas.microsoft.com/office/drawing/2014/main" val="4288188778"/>
                  </a:ext>
                </a:extLst>
              </a:tr>
              <a:tr h="742870">
                <a:tc>
                  <a:txBody>
                    <a:bodyPr/>
                    <a:lstStyle/>
                    <a:p>
                      <a:pPr marL="0" lvl="0" indent="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ВТГ, обучающиеся по программам СОО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3,2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35,5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41,9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19,4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extLst>
                  <a:ext uri="{0D108BD9-81ED-4DB2-BD59-A6C34878D82A}">
                    <a16:rowId xmlns:a16="http://schemas.microsoft.com/office/drawing/2014/main" val="187328489"/>
                  </a:ext>
                </a:extLst>
              </a:tr>
              <a:tr h="742870">
                <a:tc>
                  <a:txBody>
                    <a:bodyPr/>
                    <a:lstStyle/>
                    <a:p>
                      <a:pPr marL="0" lvl="0" indent="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2 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ВТГ, обучающиеся по программам СПО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b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b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extLst>
                  <a:ext uri="{0D108BD9-81ED-4DB2-BD59-A6C34878D82A}">
                    <a16:rowId xmlns:a16="http://schemas.microsoft.com/office/drawing/2014/main" val="977138612"/>
                  </a:ext>
                </a:extLst>
              </a:tr>
              <a:tr h="141527">
                <a:tc>
                  <a:txBody>
                    <a:bodyPr/>
                    <a:lstStyle/>
                    <a:p>
                      <a:pPr marL="0" lvl="0" indent="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3 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ВПЛ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b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b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extLst>
                  <a:ext uri="{0D108BD9-81ED-4DB2-BD59-A6C34878D82A}">
                    <a16:rowId xmlns:a16="http://schemas.microsoft.com/office/drawing/2014/main" val="2671841025"/>
                  </a:ext>
                </a:extLst>
              </a:tr>
              <a:tr h="441869">
                <a:tc>
                  <a:txBody>
                    <a:bodyPr/>
                    <a:lstStyle/>
                    <a:p>
                      <a:pPr marL="0" lvl="0" indent="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Участники экзамена с ОВЗ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75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18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1626" marR="51626" marT="0" marB="0" anchor="ctr"/>
                </a:tc>
                <a:extLst>
                  <a:ext uri="{0D108BD9-81ED-4DB2-BD59-A6C34878D82A}">
                    <a16:rowId xmlns:a16="http://schemas.microsoft.com/office/drawing/2014/main" val="59475713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378640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1C16101-BBD9-463C-B5A0-BE0287F700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88900"/>
            <a:ext cx="10172700" cy="787400"/>
          </a:xfrm>
        </p:spPr>
        <p:txBody>
          <a:bodyPr>
            <a:normAutofit fontScale="90000"/>
          </a:bodyPr>
          <a:lstStyle/>
          <a:p>
            <a:r>
              <a:rPr lang="ru-RU" sz="3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x-none" sz="3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сновные результаты ЕГЭ по предмету в сравнении по АТЕ</a:t>
            </a:r>
            <a:br>
              <a:rPr lang="ru-RU" b="1" dirty="0"/>
            </a:br>
            <a:endParaRPr lang="ru-RU" dirty="0"/>
          </a:p>
        </p:txBody>
      </p:sp>
      <p:graphicFrame>
        <p:nvGraphicFramePr>
          <p:cNvPr id="10" name="Таблица 9">
            <a:extLst>
              <a:ext uri="{FF2B5EF4-FFF2-40B4-BE49-F238E27FC236}">
                <a16:creationId xmlns:a16="http://schemas.microsoft.com/office/drawing/2014/main" id="{BB4F68C6-34AB-4B8C-B47B-F3A312D063C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3016361"/>
              </p:ext>
            </p:extLst>
          </p:nvPr>
        </p:nvGraphicFramePr>
        <p:xfrm>
          <a:off x="1020726" y="876301"/>
          <a:ext cx="10909004" cy="239317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71869">
                  <a:extLst>
                    <a:ext uri="{9D8B030D-6E8A-4147-A177-3AD203B41FA5}">
                      <a16:colId xmlns:a16="http://schemas.microsoft.com/office/drawing/2014/main" val="1629143985"/>
                    </a:ext>
                  </a:extLst>
                </a:gridCol>
                <a:gridCol w="1743740">
                  <a:extLst>
                    <a:ext uri="{9D8B030D-6E8A-4147-A177-3AD203B41FA5}">
                      <a16:colId xmlns:a16="http://schemas.microsoft.com/office/drawing/2014/main" val="1303205868"/>
                    </a:ext>
                  </a:extLst>
                </a:gridCol>
                <a:gridCol w="1681193">
                  <a:extLst>
                    <a:ext uri="{9D8B030D-6E8A-4147-A177-3AD203B41FA5}">
                      <a16:colId xmlns:a16="http://schemas.microsoft.com/office/drawing/2014/main" val="1520681652"/>
                    </a:ext>
                  </a:extLst>
                </a:gridCol>
                <a:gridCol w="1652880">
                  <a:extLst>
                    <a:ext uri="{9D8B030D-6E8A-4147-A177-3AD203B41FA5}">
                      <a16:colId xmlns:a16="http://schemas.microsoft.com/office/drawing/2014/main" val="1294796110"/>
                    </a:ext>
                  </a:extLst>
                </a:gridCol>
                <a:gridCol w="1653564">
                  <a:extLst>
                    <a:ext uri="{9D8B030D-6E8A-4147-A177-3AD203B41FA5}">
                      <a16:colId xmlns:a16="http://schemas.microsoft.com/office/drawing/2014/main" val="1368905916"/>
                    </a:ext>
                  </a:extLst>
                </a:gridCol>
                <a:gridCol w="1653564">
                  <a:extLst>
                    <a:ext uri="{9D8B030D-6E8A-4147-A177-3AD203B41FA5}">
                      <a16:colId xmlns:a16="http://schemas.microsoft.com/office/drawing/2014/main" val="3175364583"/>
                    </a:ext>
                  </a:extLst>
                </a:gridCol>
                <a:gridCol w="1652194">
                  <a:extLst>
                    <a:ext uri="{9D8B030D-6E8A-4147-A177-3AD203B41FA5}">
                      <a16:colId xmlns:a16="http://schemas.microsoft.com/office/drawing/2014/main" val="1979549447"/>
                    </a:ext>
                  </a:extLst>
                </a:gridCol>
              </a:tblGrid>
              <a:tr h="601625"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п/п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Тип ОО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участников, чел.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/>
                </a:tc>
                <a:tc gridSpan="4"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Доля участников, получивших тестовый балл</a:t>
                      </a:r>
                      <a:endParaRPr lang="ru-RU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144355"/>
                  </a:ext>
                </a:extLst>
              </a:tr>
              <a:tr h="139286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ниже минимального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минимального до 60 баллов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61 до 80 баллов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81 до 100 баллов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extLst>
                  <a:ext uri="{0D108BD9-81ED-4DB2-BD59-A6C34878D82A}">
                    <a16:rowId xmlns:a16="http://schemas.microsoft.com/office/drawing/2014/main" val="1650288942"/>
                  </a:ext>
                </a:extLst>
              </a:tr>
              <a:tr h="258141"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СОШ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31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3,2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35,5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41,9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19,4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extLst>
                  <a:ext uri="{0D108BD9-81ED-4DB2-BD59-A6C34878D82A}">
                    <a16:rowId xmlns:a16="http://schemas.microsoft.com/office/drawing/2014/main" val="3971112877"/>
                  </a:ext>
                </a:extLst>
              </a:tr>
              <a:tr h="108485"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</a:rPr>
                        <a:t> </a:t>
                      </a:r>
                      <a:endParaRPr lang="ru-RU" sz="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/>
                </a:tc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</a:rPr>
                        <a:t>…</a:t>
                      </a:r>
                      <a:endParaRPr lang="ru-RU" sz="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</a:rPr>
                        <a:t> </a:t>
                      </a:r>
                      <a:endParaRPr lang="ru-RU" sz="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</a:rPr>
                        <a:t> </a:t>
                      </a:r>
                      <a:endParaRPr lang="ru-RU" sz="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</a:rPr>
                        <a:t> </a:t>
                      </a:r>
                      <a:endParaRPr lang="ru-RU" sz="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>
                          <a:effectLst/>
                        </a:rPr>
                        <a:t> </a:t>
                      </a:r>
                      <a:endParaRPr lang="ru-RU" sz="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00" dirty="0">
                          <a:effectLst/>
                        </a:rPr>
                        <a:t> </a:t>
                      </a:r>
                      <a:endParaRPr lang="ru-RU" sz="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5662" marR="35662" marT="0" marB="0" anchor="ctr"/>
                </a:tc>
                <a:extLst>
                  <a:ext uri="{0D108BD9-81ED-4DB2-BD59-A6C34878D82A}">
                    <a16:rowId xmlns:a16="http://schemas.microsoft.com/office/drawing/2014/main" val="2332794907"/>
                  </a:ext>
                </a:extLst>
              </a:tr>
            </a:tbl>
          </a:graphicData>
        </a:graphic>
      </p:graphicFrame>
      <p:graphicFrame>
        <p:nvGraphicFramePr>
          <p:cNvPr id="11" name="Таблица 10">
            <a:extLst>
              <a:ext uri="{FF2B5EF4-FFF2-40B4-BE49-F238E27FC236}">
                <a16:creationId xmlns:a16="http://schemas.microsoft.com/office/drawing/2014/main" id="{24BC71BB-1993-4CAE-9214-983068EFF5F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7648298"/>
              </p:ext>
            </p:extLst>
          </p:nvPr>
        </p:nvGraphicFramePr>
        <p:xfrm>
          <a:off x="935665" y="3444462"/>
          <a:ext cx="10909004" cy="294924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925033">
                  <a:extLst>
                    <a:ext uri="{9D8B030D-6E8A-4147-A177-3AD203B41FA5}">
                      <a16:colId xmlns:a16="http://schemas.microsoft.com/office/drawing/2014/main" val="2495935040"/>
                    </a:ext>
                  </a:extLst>
                </a:gridCol>
                <a:gridCol w="1807535">
                  <a:extLst>
                    <a:ext uri="{9D8B030D-6E8A-4147-A177-3AD203B41FA5}">
                      <a16:colId xmlns:a16="http://schemas.microsoft.com/office/drawing/2014/main" val="2322573068"/>
                    </a:ext>
                  </a:extLst>
                </a:gridCol>
                <a:gridCol w="1611148">
                  <a:extLst>
                    <a:ext uri="{9D8B030D-6E8A-4147-A177-3AD203B41FA5}">
                      <a16:colId xmlns:a16="http://schemas.microsoft.com/office/drawing/2014/main" val="4082331187"/>
                    </a:ext>
                  </a:extLst>
                </a:gridCol>
                <a:gridCol w="1641322">
                  <a:extLst>
                    <a:ext uri="{9D8B030D-6E8A-4147-A177-3AD203B41FA5}">
                      <a16:colId xmlns:a16="http://schemas.microsoft.com/office/drawing/2014/main" val="3263425366"/>
                    </a:ext>
                  </a:extLst>
                </a:gridCol>
                <a:gridCol w="1641322">
                  <a:extLst>
                    <a:ext uri="{9D8B030D-6E8A-4147-A177-3AD203B41FA5}">
                      <a16:colId xmlns:a16="http://schemas.microsoft.com/office/drawing/2014/main" val="4225480318"/>
                    </a:ext>
                  </a:extLst>
                </a:gridCol>
                <a:gridCol w="1641322">
                  <a:extLst>
                    <a:ext uri="{9D8B030D-6E8A-4147-A177-3AD203B41FA5}">
                      <a16:colId xmlns:a16="http://schemas.microsoft.com/office/drawing/2014/main" val="3499048333"/>
                    </a:ext>
                  </a:extLst>
                </a:gridCol>
                <a:gridCol w="1641322">
                  <a:extLst>
                    <a:ext uri="{9D8B030D-6E8A-4147-A177-3AD203B41FA5}">
                      <a16:colId xmlns:a16="http://schemas.microsoft.com/office/drawing/2014/main" val="2804562495"/>
                    </a:ext>
                  </a:extLst>
                </a:gridCol>
              </a:tblGrid>
              <a:tr h="855756"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п/п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АТЕ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участников, чел.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 gridSpan="4"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Доля участников, получивших тестовый балл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44341913"/>
                  </a:ext>
                </a:extLst>
              </a:tr>
              <a:tr h="134567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ниже минимального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минимального до 60 баллов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61 до 80 баллов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81 до 100 баллов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extLst>
                  <a:ext uri="{0D108BD9-81ED-4DB2-BD59-A6C34878D82A}">
                    <a16:rowId xmlns:a16="http://schemas.microsoft.com/office/drawing/2014/main" val="2140896233"/>
                  </a:ext>
                </a:extLst>
              </a:tr>
              <a:tr h="225143">
                <a:tc>
                  <a:txBody>
                    <a:bodyPr/>
                    <a:lstStyle/>
                    <a:p>
                      <a:pPr marL="85725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37904" marR="37904" marT="0" marB="0"/>
                </a:tc>
                <a:tc>
                  <a:txBody>
                    <a:bodyPr/>
                    <a:lstStyle/>
                    <a:p>
                      <a:pPr marL="0" inden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Кинель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/>
                </a:tc>
                <a:tc>
                  <a:txBody>
                    <a:bodyPr/>
                    <a:lstStyle/>
                    <a:p>
                      <a:pPr marL="0" inden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3,3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33,3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43,3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20,0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extLst>
                  <a:ext uri="{0D108BD9-81ED-4DB2-BD59-A6C34878D82A}">
                    <a16:rowId xmlns:a16="http://schemas.microsoft.com/office/drawing/2014/main" val="4225291480"/>
                  </a:ext>
                </a:extLst>
              </a:tr>
              <a:tr h="457621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2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/>
                </a:tc>
                <a:tc>
                  <a:txBody>
                    <a:bodyPr/>
                    <a:lstStyle/>
                    <a:p>
                      <a:pPr marL="0" inden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м.р</a:t>
                      </a: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 Кинельский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/>
                </a:tc>
                <a:tc>
                  <a:txBody>
                    <a:bodyPr/>
                    <a:lstStyle/>
                    <a:p>
                      <a:pPr marL="0" inden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7904" marR="37904" marT="0" marB="0" anchor="ctr"/>
                </a:tc>
                <a:extLst>
                  <a:ext uri="{0D108BD9-81ED-4DB2-BD59-A6C34878D82A}">
                    <a16:rowId xmlns:a16="http://schemas.microsoft.com/office/drawing/2014/main" val="202238076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1514670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74581D6-94FF-4B8F-83C8-9DF5EE06C4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62000" y="228600"/>
            <a:ext cx="11302999" cy="609600"/>
          </a:xfrm>
        </p:spPr>
        <p:txBody>
          <a:bodyPr>
            <a:no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Распределение заданий экзаменационной работы по  содержательным разделам курса информатики и ИКТ</a:t>
            </a:r>
            <a:b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6" name="Объект 5">
            <a:extLst>
              <a:ext uri="{FF2B5EF4-FFF2-40B4-BE49-F238E27FC236}">
                <a16:creationId xmlns:a16="http://schemas.microsoft.com/office/drawing/2014/main" id="{9082336C-AB54-42E6-ADAE-764A954F74E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29622056"/>
              </p:ext>
            </p:extLst>
          </p:nvPr>
        </p:nvGraphicFramePr>
        <p:xfrm>
          <a:off x="1339702" y="1244010"/>
          <a:ext cx="10217889" cy="508245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99731">
                  <a:extLst>
                    <a:ext uri="{9D8B030D-6E8A-4147-A177-3AD203B41FA5}">
                      <a16:colId xmlns:a16="http://schemas.microsoft.com/office/drawing/2014/main" val="1751468672"/>
                    </a:ext>
                  </a:extLst>
                </a:gridCol>
                <a:gridCol w="2263492">
                  <a:extLst>
                    <a:ext uri="{9D8B030D-6E8A-4147-A177-3AD203B41FA5}">
                      <a16:colId xmlns:a16="http://schemas.microsoft.com/office/drawing/2014/main" val="3761531862"/>
                    </a:ext>
                  </a:extLst>
                </a:gridCol>
                <a:gridCol w="1508148">
                  <a:extLst>
                    <a:ext uri="{9D8B030D-6E8A-4147-A177-3AD203B41FA5}">
                      <a16:colId xmlns:a16="http://schemas.microsoft.com/office/drawing/2014/main" val="3223082755"/>
                    </a:ext>
                  </a:extLst>
                </a:gridCol>
                <a:gridCol w="2314456">
                  <a:extLst>
                    <a:ext uri="{9D8B030D-6E8A-4147-A177-3AD203B41FA5}">
                      <a16:colId xmlns:a16="http://schemas.microsoft.com/office/drawing/2014/main" val="1519890270"/>
                    </a:ext>
                  </a:extLst>
                </a:gridCol>
                <a:gridCol w="3632062">
                  <a:extLst>
                    <a:ext uri="{9D8B030D-6E8A-4147-A177-3AD203B41FA5}">
                      <a16:colId xmlns:a16="http://schemas.microsoft.com/office/drawing/2014/main" val="4239363408"/>
                    </a:ext>
                  </a:extLst>
                </a:gridCol>
              </a:tblGrid>
              <a:tr h="1802827">
                <a:tc>
                  <a:txBody>
                    <a:bodyPr/>
                    <a:lstStyle/>
                    <a:p>
                      <a:pPr marL="1841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 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R="35560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Содержательные разделы 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 anchor="ctr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заданий 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Максимальный 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первичный балл 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Процент максимального первичного балла за выполнение заданий данного раздела от максимального 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первичного балла за всю работу, равного 29 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 anchor="ctr"/>
                </a:tc>
                <a:extLst>
                  <a:ext uri="{0D108BD9-81ED-4DB2-BD59-A6C34878D82A}">
                    <a16:rowId xmlns:a16="http://schemas.microsoft.com/office/drawing/2014/main" val="1111114255"/>
                  </a:ext>
                </a:extLst>
              </a:tr>
              <a:tr h="391165">
                <a:tc>
                  <a:txBody>
                    <a:bodyPr/>
                    <a:lstStyle/>
                    <a:p>
                      <a:pPr marL="425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L="1333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Цифровая грамотность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R="3492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R="3492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R="3492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 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extLst>
                  <a:ext uri="{0D108BD9-81ED-4DB2-BD59-A6C34878D82A}">
                    <a16:rowId xmlns:a16="http://schemas.microsoft.com/office/drawing/2014/main" val="1801416471"/>
                  </a:ext>
                </a:extLst>
              </a:tr>
              <a:tr h="765062">
                <a:tc>
                  <a:txBody>
                    <a:bodyPr/>
                    <a:lstStyle/>
                    <a:p>
                      <a:pPr marL="425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L="1333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Теоретические основы информатики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37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extLst>
                  <a:ext uri="{0D108BD9-81ED-4DB2-BD59-A6C34878D82A}">
                    <a16:rowId xmlns:a16="http://schemas.microsoft.com/office/drawing/2014/main" val="505014654"/>
                  </a:ext>
                </a:extLst>
              </a:tr>
              <a:tr h="765062">
                <a:tc>
                  <a:txBody>
                    <a:bodyPr/>
                    <a:lstStyle/>
                    <a:p>
                      <a:pPr marL="425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L="1333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Алгоритмы и программирование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R="3492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R="3492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R="3492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42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extLst>
                  <a:ext uri="{0D108BD9-81ED-4DB2-BD59-A6C34878D82A}">
                    <a16:rowId xmlns:a16="http://schemas.microsoft.com/office/drawing/2014/main" val="3538480416"/>
                  </a:ext>
                </a:extLst>
              </a:tr>
              <a:tr h="765062">
                <a:tc>
                  <a:txBody>
                    <a:bodyPr/>
                    <a:lstStyle/>
                    <a:p>
                      <a:pPr marL="425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L="1333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Информационные технологии 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R="3492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R="3492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R="3492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extLst>
                  <a:ext uri="{0D108BD9-81ED-4DB2-BD59-A6C34878D82A}">
                    <a16:rowId xmlns:a16="http://schemas.microsoft.com/office/drawing/2014/main" val="3602192432"/>
                  </a:ext>
                </a:extLst>
              </a:tr>
              <a:tr h="391165">
                <a:tc>
                  <a:txBody>
                    <a:bodyPr/>
                    <a:lstStyle/>
                    <a:p>
                      <a:pPr marR="698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marR="47625"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Итого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 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655" marR="0" marT="26035" marB="0"/>
                </a:tc>
                <a:extLst>
                  <a:ext uri="{0D108BD9-81ED-4DB2-BD59-A6C34878D82A}">
                    <a16:rowId xmlns:a16="http://schemas.microsoft.com/office/drawing/2014/main" val="295854919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225809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3FCE775-AC11-4551-A411-59D3AAC6EA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457201"/>
            <a:ext cx="9601200" cy="749300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Распределение заданий по уровням сложности</a:t>
            </a:r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:a16="http://schemas.microsoft.com/office/drawing/2014/main" id="{29B3B5C2-21FF-45B7-8956-EE85CC7A22D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67864518"/>
              </p:ext>
            </p:extLst>
          </p:nvPr>
        </p:nvGraphicFramePr>
        <p:xfrm>
          <a:off x="1143000" y="1790700"/>
          <a:ext cx="10553701" cy="339119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329642">
                  <a:extLst>
                    <a:ext uri="{9D8B030D-6E8A-4147-A177-3AD203B41FA5}">
                      <a16:colId xmlns:a16="http://schemas.microsoft.com/office/drawing/2014/main" val="2664338624"/>
                    </a:ext>
                  </a:extLst>
                </a:gridCol>
                <a:gridCol w="1620058">
                  <a:extLst>
                    <a:ext uri="{9D8B030D-6E8A-4147-A177-3AD203B41FA5}">
                      <a16:colId xmlns:a16="http://schemas.microsoft.com/office/drawing/2014/main" val="4258411415"/>
                    </a:ext>
                  </a:extLst>
                </a:gridCol>
                <a:gridCol w="1866900">
                  <a:extLst>
                    <a:ext uri="{9D8B030D-6E8A-4147-A177-3AD203B41FA5}">
                      <a16:colId xmlns:a16="http://schemas.microsoft.com/office/drawing/2014/main" val="2556080455"/>
                    </a:ext>
                  </a:extLst>
                </a:gridCol>
                <a:gridCol w="4737101">
                  <a:extLst>
                    <a:ext uri="{9D8B030D-6E8A-4147-A177-3AD203B41FA5}">
                      <a16:colId xmlns:a16="http://schemas.microsoft.com/office/drawing/2014/main" val="977931960"/>
                    </a:ext>
                  </a:extLst>
                </a:gridCol>
              </a:tblGrid>
              <a:tr h="16002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Уровень сложности заданий 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indent="-36830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Количество заданий </a:t>
                      </a:r>
                      <a:endParaRPr lang="ru-RU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Максимальный первичный балл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indent="-168275" algn="ctr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Процент максимального первичного балла за выполнение заданий данного </a:t>
                      </a:r>
                    </a:p>
                    <a:p>
                      <a:pPr marL="168275" indent="-168275" algn="ctr">
                        <a:lnSpc>
                          <a:spcPct val="99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уровня сложности от максимального первичного балла за всю работу,  </a:t>
                      </a:r>
                    </a:p>
                    <a:p>
                      <a:pPr marL="168275" marR="25400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равного 29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extLst>
                  <a:ext uri="{0D108BD9-81ED-4DB2-BD59-A6C34878D82A}">
                    <a16:rowId xmlns:a16="http://schemas.microsoft.com/office/drawing/2014/main" val="2394368964"/>
                  </a:ext>
                </a:extLst>
              </a:tr>
              <a:tr h="362618">
                <a:tc>
                  <a:txBody>
                    <a:bodyPr/>
                    <a:lstStyle/>
                    <a:p>
                      <a:pPr marL="168275" indent="-16827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Базовый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6035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 </a:t>
                      </a:r>
                      <a:endParaRPr lang="ru-RU" sz="2000" b="1" i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6035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 </a:t>
                      </a:r>
                      <a:endParaRPr lang="ru-RU" sz="2000" b="1" i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5400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38 </a:t>
                      </a:r>
                      <a:endParaRPr lang="ru-RU" sz="2000" b="1" i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extLst>
                  <a:ext uri="{0D108BD9-81ED-4DB2-BD59-A6C34878D82A}">
                    <a16:rowId xmlns:a16="http://schemas.microsoft.com/office/drawing/2014/main" val="1415819213"/>
                  </a:ext>
                </a:extLst>
              </a:tr>
              <a:tr h="703139">
                <a:tc>
                  <a:txBody>
                    <a:bodyPr/>
                    <a:lstStyle/>
                    <a:p>
                      <a:pPr marL="168275" indent="-16827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Повышенный 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6035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 </a:t>
                      </a:r>
                      <a:endParaRPr lang="ru-RU" sz="2000" b="1" i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6035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 </a:t>
                      </a:r>
                      <a:endParaRPr lang="ru-RU" sz="2000" b="1" i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5400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38 </a:t>
                      </a:r>
                      <a:endParaRPr lang="ru-RU" sz="2000" b="1" i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extLst>
                  <a:ext uri="{0D108BD9-81ED-4DB2-BD59-A6C34878D82A}">
                    <a16:rowId xmlns:a16="http://schemas.microsoft.com/office/drawing/2014/main" val="256820129"/>
                  </a:ext>
                </a:extLst>
              </a:tr>
              <a:tr h="362618">
                <a:tc>
                  <a:txBody>
                    <a:bodyPr/>
                    <a:lstStyle/>
                    <a:p>
                      <a:pPr marL="168275" indent="-16827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Высокий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5400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</a:t>
                      </a:r>
                      <a:endParaRPr lang="ru-RU" sz="2000" b="1" i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5400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 </a:t>
                      </a:r>
                      <a:endParaRPr lang="ru-RU" sz="2000" b="1" i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5400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 </a:t>
                      </a:r>
                      <a:endParaRPr lang="ru-RU" sz="2000" b="1" i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extLst>
                  <a:ext uri="{0D108BD9-81ED-4DB2-BD59-A6C34878D82A}">
                    <a16:rowId xmlns:a16="http://schemas.microsoft.com/office/drawing/2014/main" val="1440611004"/>
                  </a:ext>
                </a:extLst>
              </a:tr>
              <a:tr h="362618">
                <a:tc>
                  <a:txBody>
                    <a:bodyPr/>
                    <a:lstStyle/>
                    <a:p>
                      <a:pPr marL="168275" marR="26035" indent="-168275"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Итого </a:t>
                      </a:r>
                      <a:endParaRPr lang="ru-RU" sz="18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5400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 </a:t>
                      </a:r>
                      <a:endParaRPr lang="ru-RU" sz="2000" b="1" i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5400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 </a:t>
                      </a:r>
                      <a:endParaRPr lang="ru-RU" sz="2000" b="1" i="1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tc>
                  <a:txBody>
                    <a:bodyPr/>
                    <a:lstStyle/>
                    <a:p>
                      <a:pPr marL="168275" marR="25400" indent="-16827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i="1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 </a:t>
                      </a:r>
                      <a:endParaRPr lang="ru-RU" sz="2000" b="1" i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990" marR="21590" marT="26035" marB="0"/>
                </a:tc>
                <a:extLst>
                  <a:ext uri="{0D108BD9-81ED-4DB2-BD59-A6C34878D82A}">
                    <a16:rowId xmlns:a16="http://schemas.microsoft.com/office/drawing/2014/main" val="299556326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35847440"/>
      </p:ext>
    </p:extLst>
  </p:cSld>
  <p:clrMapOvr>
    <a:masterClrMapping/>
  </p:clrMapOvr>
</p:sld>
</file>

<file path=ppt/theme/theme1.xml><?xml version="1.0" encoding="utf-8"?>
<a:theme xmlns:a="http://schemas.openxmlformats.org/drawingml/2006/main" name="Уголки">
  <a:themeElements>
    <a:clrScheme name="Уголки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Уголки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Уголки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TM10001105[[fn=Уголки]]</Template>
  <TotalTime>219</TotalTime>
  <Words>1697</Words>
  <Application>Microsoft Office PowerPoint</Application>
  <PresentationFormat>Широкоэкранный</PresentationFormat>
  <Paragraphs>519</Paragraphs>
  <Slides>16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21" baseType="lpstr">
      <vt:lpstr>Arial</vt:lpstr>
      <vt:lpstr>Calibri</vt:lpstr>
      <vt:lpstr>Franklin Gothic Book</vt:lpstr>
      <vt:lpstr>Times New Roman</vt:lpstr>
      <vt:lpstr>Уголки</vt:lpstr>
      <vt:lpstr>Анализ результатов КЕГЭ-2024 по информатики и ИКТ</vt:lpstr>
      <vt:lpstr>Количество участников КЕГЭ по учебному предмету  (за 3 года) </vt:lpstr>
      <vt:lpstr>Количество участников ЕГЭ по предмету по АТЕ региона</vt:lpstr>
      <vt:lpstr>Диаграмма распределения тестовых баллов участников КЕГЭ по предмету в 2024 г.</vt:lpstr>
      <vt:lpstr>Динамика результатов ЕГЭ по предмету за последние 3 года </vt:lpstr>
      <vt:lpstr>Результаты ЕГЭ по предмету по группам участников экзамена с различным уровнем подготовки</vt:lpstr>
      <vt:lpstr>Основные результаты ЕГЭ по предмету в сравнении по АТЕ </vt:lpstr>
      <vt:lpstr>Распределение заданий экзаменационной работы по  содержательным разделам курса информатики и ИКТ </vt:lpstr>
      <vt:lpstr>Распределение заданий по уровням сложности</vt:lpstr>
      <vt:lpstr>Статистический анализ выполнения заданий КИМ в 2024 году</vt:lpstr>
      <vt:lpstr>Статистический анализ выполнения заданий КИМ в 2024 году</vt:lpstr>
      <vt:lpstr>Статистический анализ выполнения заданий КИМ в 2024 году</vt:lpstr>
      <vt:lpstr>Статистический анализ выполнения заданий КИМ в 2024 году</vt:lpstr>
      <vt:lpstr>Статистический анализ выполнения заданий КИМ в 2024 году</vt:lpstr>
      <vt:lpstr>Статистический анализ выполнения заданий КИМ в 2024 году</vt:lpstr>
      <vt:lpstr>Изменения КЕГЭ-2025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Ксения Плеханова</dc:creator>
  <cp:lastModifiedBy>Ксения Плеханова</cp:lastModifiedBy>
  <cp:revision>17</cp:revision>
  <dcterms:created xsi:type="dcterms:W3CDTF">2023-09-24T10:14:34Z</dcterms:created>
  <dcterms:modified xsi:type="dcterms:W3CDTF">2024-08-27T12:52:18Z</dcterms:modified>
</cp:coreProperties>
</file>

<file path=docProps/thumbnail.jpeg>
</file>