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Плеханова" userId="d5d63d7c1b582467" providerId="LiveId" clId="{974802B7-BD24-422E-B0CC-2276B1E96632}"/>
    <pc:docChg chg="addSld modSld">
      <pc:chgData name="Ксения Плеханова" userId="d5d63d7c1b582467" providerId="LiveId" clId="{974802B7-BD24-422E-B0CC-2276B1E96632}" dt="2024-08-27T13:03:03.733" v="59" actId="14100"/>
      <pc:docMkLst>
        <pc:docMk/>
      </pc:docMkLst>
      <pc:sldChg chg="modSp mod">
        <pc:chgData name="Ксения Плеханова" userId="d5d63d7c1b582467" providerId="LiveId" clId="{974802B7-BD24-422E-B0CC-2276B1E96632}" dt="2024-08-27T11:40:07.137" v="0" actId="2711"/>
        <pc:sldMkLst>
          <pc:docMk/>
          <pc:sldMk cId="4140937720" sldId="258"/>
        </pc:sldMkLst>
        <pc:spChg chg="mod">
          <ac:chgData name="Ксения Плеханова" userId="d5d63d7c1b582467" providerId="LiveId" clId="{974802B7-BD24-422E-B0CC-2276B1E96632}" dt="2024-08-27T11:40:07.137" v="0" actId="2711"/>
          <ac:spMkLst>
            <pc:docMk/>
            <pc:sldMk cId="4140937720" sldId="258"/>
            <ac:spMk id="2" creationId="{4EA9A81F-C593-4C89-AA71-EF6423EF9586}"/>
          </ac:spMkLst>
        </pc:spChg>
      </pc:sldChg>
      <pc:sldChg chg="modSp mod">
        <pc:chgData name="Ксения Плеханова" userId="d5d63d7c1b582467" providerId="LiveId" clId="{974802B7-BD24-422E-B0CC-2276B1E96632}" dt="2024-08-27T11:40:31.727" v="4" actId="14100"/>
        <pc:sldMkLst>
          <pc:docMk/>
          <pc:sldMk cId="2440961489" sldId="260"/>
        </pc:sldMkLst>
        <pc:spChg chg="mod">
          <ac:chgData name="Ксения Плеханова" userId="d5d63d7c1b582467" providerId="LiveId" clId="{974802B7-BD24-422E-B0CC-2276B1E96632}" dt="2024-08-27T11:40:31.727" v="4" actId="14100"/>
          <ac:spMkLst>
            <pc:docMk/>
            <pc:sldMk cId="2440961489" sldId="260"/>
            <ac:spMk id="2" creationId="{F5D9C7C8-21CE-4D84-977E-DD3C740A519B}"/>
          </ac:spMkLst>
        </pc:spChg>
      </pc:sldChg>
      <pc:sldChg chg="modSp mod">
        <pc:chgData name="Ксения Плеханова" userId="d5d63d7c1b582467" providerId="LiveId" clId="{974802B7-BD24-422E-B0CC-2276B1E96632}" dt="2024-08-27T11:40:39.721" v="5" actId="2711"/>
        <pc:sldMkLst>
          <pc:docMk/>
          <pc:sldMk cId="2448499503" sldId="261"/>
        </pc:sldMkLst>
        <pc:spChg chg="mod">
          <ac:chgData name="Ксения Плеханова" userId="d5d63d7c1b582467" providerId="LiveId" clId="{974802B7-BD24-422E-B0CC-2276B1E96632}" dt="2024-08-27T11:40:39.721" v="5" actId="2711"/>
          <ac:spMkLst>
            <pc:docMk/>
            <pc:sldMk cId="2448499503" sldId="261"/>
            <ac:spMk id="2" creationId="{BC85B035-48F2-4494-A35D-32BB2243CE75}"/>
          </ac:spMkLst>
        </pc:spChg>
      </pc:sldChg>
      <pc:sldChg chg="modSp mod">
        <pc:chgData name="Ксения Плеханова" userId="d5d63d7c1b582467" providerId="LiveId" clId="{974802B7-BD24-422E-B0CC-2276B1E96632}" dt="2024-08-27T11:40:16.513" v="1" actId="2711"/>
        <pc:sldMkLst>
          <pc:docMk/>
          <pc:sldMk cId="2248198487" sldId="262"/>
        </pc:sldMkLst>
        <pc:spChg chg="mod">
          <ac:chgData name="Ксения Плеханова" userId="d5d63d7c1b582467" providerId="LiveId" clId="{974802B7-BD24-422E-B0CC-2276B1E96632}" dt="2024-08-27T11:40:16.513" v="1" actId="2711"/>
          <ac:spMkLst>
            <pc:docMk/>
            <pc:sldMk cId="2248198487" sldId="262"/>
            <ac:spMk id="2" creationId="{F487E067-448B-4E36-B4D0-F54A9091C563}"/>
          </ac:spMkLst>
        </pc:spChg>
      </pc:sldChg>
      <pc:sldChg chg="modSp mod">
        <pc:chgData name="Ксения Плеханова" userId="d5d63d7c1b582467" providerId="LiveId" clId="{974802B7-BD24-422E-B0CC-2276B1E96632}" dt="2024-08-27T11:41:58.457" v="13" actId="14100"/>
        <pc:sldMkLst>
          <pc:docMk/>
          <pc:sldMk cId="4293792068" sldId="263"/>
        </pc:sldMkLst>
        <pc:spChg chg="mod">
          <ac:chgData name="Ксения Плеханова" userId="d5d63d7c1b582467" providerId="LiveId" clId="{974802B7-BD24-422E-B0CC-2276B1E96632}" dt="2024-08-27T11:40:47.322" v="6" actId="2711"/>
          <ac:spMkLst>
            <pc:docMk/>
            <pc:sldMk cId="4293792068" sldId="263"/>
            <ac:spMk id="2" creationId="{E2C758C4-A822-40CF-86F5-A430B388E7C6}"/>
          </ac:spMkLst>
        </pc:spChg>
        <pc:graphicFrameChg chg="mod modGraphic">
          <ac:chgData name="Ксения Плеханова" userId="d5d63d7c1b582467" providerId="LiveId" clId="{974802B7-BD24-422E-B0CC-2276B1E96632}" dt="2024-08-27T11:41:58.457" v="13" actId="14100"/>
          <ac:graphicFrameMkLst>
            <pc:docMk/>
            <pc:sldMk cId="4293792068" sldId="263"/>
            <ac:graphicFrameMk id="12" creationId="{D9BCA7EC-38EB-4649-BA79-217DFEED9BD1}"/>
          </ac:graphicFrameMkLst>
        </pc:graphicFrameChg>
      </pc:sldChg>
      <pc:sldChg chg="modSp mod">
        <pc:chgData name="Ксения Плеханова" userId="d5d63d7c1b582467" providerId="LiveId" clId="{974802B7-BD24-422E-B0CC-2276B1E96632}" dt="2024-08-27T11:41:49.259" v="12" actId="14100"/>
        <pc:sldMkLst>
          <pc:docMk/>
          <pc:sldMk cId="4703814" sldId="264"/>
        </pc:sldMkLst>
        <pc:spChg chg="mod">
          <ac:chgData name="Ксения Плеханова" userId="d5d63d7c1b582467" providerId="LiveId" clId="{974802B7-BD24-422E-B0CC-2276B1E96632}" dt="2024-08-27T11:40:54.144" v="7" actId="2711"/>
          <ac:spMkLst>
            <pc:docMk/>
            <pc:sldMk cId="4703814" sldId="264"/>
            <ac:spMk id="2" creationId="{5837D3E9-D29B-4ACA-81A0-8490246ECFB2}"/>
          </ac:spMkLst>
        </pc:spChg>
        <pc:graphicFrameChg chg="mod modGraphic">
          <ac:chgData name="Ксения Плеханова" userId="d5d63d7c1b582467" providerId="LiveId" clId="{974802B7-BD24-422E-B0CC-2276B1E96632}" dt="2024-08-27T11:41:49.259" v="12" actId="14100"/>
          <ac:graphicFrameMkLst>
            <pc:docMk/>
            <pc:sldMk cId="4703814" sldId="264"/>
            <ac:graphicFrameMk id="5" creationId="{6F4853D7-9451-41FC-A083-FBD854D9A719}"/>
          </ac:graphicFrameMkLst>
        </pc:graphicFrameChg>
      </pc:sldChg>
      <pc:sldChg chg="modSp mod">
        <pc:chgData name="Ксения Плеханова" userId="d5d63d7c1b582467" providerId="LiveId" clId="{974802B7-BD24-422E-B0CC-2276B1E96632}" dt="2024-08-27T11:41:41.064" v="11" actId="14734"/>
        <pc:sldMkLst>
          <pc:docMk/>
          <pc:sldMk cId="3758640609" sldId="265"/>
        </pc:sldMkLst>
        <pc:spChg chg="mod">
          <ac:chgData name="Ксения Плеханова" userId="d5d63d7c1b582467" providerId="LiveId" clId="{974802B7-BD24-422E-B0CC-2276B1E96632}" dt="2024-08-27T11:41:00.797" v="8" actId="2711"/>
          <ac:spMkLst>
            <pc:docMk/>
            <pc:sldMk cId="3758640609" sldId="265"/>
            <ac:spMk id="2" creationId="{65FDC580-318F-4B44-B37C-6F45CC2980F0}"/>
          </ac:spMkLst>
        </pc:spChg>
        <pc:graphicFrameChg chg="mod modGraphic">
          <ac:chgData name="Ксения Плеханова" userId="d5d63d7c1b582467" providerId="LiveId" clId="{974802B7-BD24-422E-B0CC-2276B1E96632}" dt="2024-08-27T11:41:41.064" v="11" actId="14734"/>
          <ac:graphicFrameMkLst>
            <pc:docMk/>
            <pc:sldMk cId="3758640609" sldId="265"/>
            <ac:graphicFrameMk id="4" creationId="{BFBA4DDC-FBF2-4475-85CD-1CFCCB1B639E}"/>
          </ac:graphicFrameMkLst>
        </pc:graphicFrameChg>
      </pc:sldChg>
      <pc:sldChg chg="modSp new mod">
        <pc:chgData name="Ксения Плеханова" userId="d5d63d7c1b582467" providerId="LiveId" clId="{974802B7-BD24-422E-B0CC-2276B1E96632}" dt="2024-08-27T13:03:03.733" v="59" actId="14100"/>
        <pc:sldMkLst>
          <pc:docMk/>
          <pc:sldMk cId="1085845498" sldId="266"/>
        </pc:sldMkLst>
        <pc:spChg chg="mod">
          <ac:chgData name="Ксения Плеханова" userId="d5d63d7c1b582467" providerId="LiveId" clId="{974802B7-BD24-422E-B0CC-2276B1E96632}" dt="2024-08-27T13:02:50.693" v="53" actId="14100"/>
          <ac:spMkLst>
            <pc:docMk/>
            <pc:sldMk cId="1085845498" sldId="266"/>
            <ac:spMk id="2" creationId="{91888BDB-B4A4-4DFE-A055-F2064B00E083}"/>
          </ac:spMkLst>
        </pc:spChg>
        <pc:spChg chg="mod">
          <ac:chgData name="Ксения Плеханова" userId="d5d63d7c1b582467" providerId="LiveId" clId="{974802B7-BD24-422E-B0CC-2276B1E96632}" dt="2024-08-27T13:03:03.733" v="59" actId="14100"/>
          <ac:spMkLst>
            <pc:docMk/>
            <pc:sldMk cId="1085845498" sldId="266"/>
            <ac:spMk id="3" creationId="{DD87E03F-2A7F-4464-8191-795ABA6FC94F}"/>
          </ac:spMkLst>
        </pc:spChg>
      </pc:sldChg>
    </pc:docChg>
  </pc:docChgLst>
  <pc:docChgLst>
    <pc:chgData name="Ксения Плеханова" userId="d5d63d7c1b582467" providerId="LiveId" clId="{42125041-9B21-4F59-A293-228C5773AE73}"/>
    <pc:docChg chg="undo custSel addSld modSld sldOrd">
      <pc:chgData name="Ксения Плеханова" userId="d5d63d7c1b582467" providerId="LiveId" clId="{42125041-9B21-4F59-A293-228C5773AE73}" dt="2023-09-24T10:05:09.968" v="364" actId="14734"/>
      <pc:docMkLst>
        <pc:docMk/>
      </pc:docMkLst>
      <pc:sldChg chg="modSp new mod">
        <pc:chgData name="Ксения Плеханова" userId="d5d63d7c1b582467" providerId="LiveId" clId="{42125041-9B21-4F59-A293-228C5773AE73}" dt="2023-09-24T09:00:09.976" v="14" actId="20577"/>
        <pc:sldMkLst>
          <pc:docMk/>
          <pc:sldMk cId="708425538" sldId="256"/>
        </pc:sldMkLst>
        <pc:spChg chg="mod">
          <ac:chgData name="Ксения Плеханова" userId="d5d63d7c1b582467" providerId="LiveId" clId="{42125041-9B21-4F59-A293-228C5773AE73}" dt="2023-09-24T09:00:09.976" v="14" actId="20577"/>
          <ac:spMkLst>
            <pc:docMk/>
            <pc:sldMk cId="708425538" sldId="256"/>
            <ac:spMk id="2" creationId="{B16BFD39-EA12-4CB5-A1C3-E16853565693}"/>
          </ac:spMkLst>
        </pc:spChg>
      </pc:sldChg>
      <pc:sldChg chg="addSp delSp modSp new mod">
        <pc:chgData name="Ксения Плеханова" userId="d5d63d7c1b582467" providerId="LiveId" clId="{42125041-9B21-4F59-A293-228C5773AE73}" dt="2023-09-24T09:13:06.853" v="101" actId="403"/>
        <pc:sldMkLst>
          <pc:docMk/>
          <pc:sldMk cId="1069449285" sldId="257"/>
        </pc:sldMkLst>
        <pc:spChg chg="mod">
          <ac:chgData name="Ксения Плеханова" userId="d5d63d7c1b582467" providerId="LiveId" clId="{42125041-9B21-4F59-A293-228C5773AE73}" dt="2023-09-24T09:11:43.472" v="74" actId="6549"/>
          <ac:spMkLst>
            <pc:docMk/>
            <pc:sldMk cId="1069449285" sldId="257"/>
            <ac:spMk id="2" creationId="{83B2A833-AFD3-4663-9638-103F36E4D5A4}"/>
          </ac:spMkLst>
        </pc:spChg>
        <pc:spChg chg="del mod">
          <ac:chgData name="Ксения Плеханова" userId="d5d63d7c1b582467" providerId="LiveId" clId="{42125041-9B21-4F59-A293-228C5773AE73}" dt="2023-09-24T09:11:56.828" v="75"/>
          <ac:spMkLst>
            <pc:docMk/>
            <pc:sldMk cId="1069449285" sldId="257"/>
            <ac:spMk id="3" creationId="{779953EA-529A-44BB-A993-1191105B3C89}"/>
          </ac:spMkLst>
        </pc:spChg>
        <pc:graphicFrameChg chg="add mod">
          <ac:chgData name="Ксения Плеханова" userId="d5d63d7c1b582467" providerId="LiveId" clId="{42125041-9B21-4F59-A293-228C5773AE73}" dt="2023-09-24T09:13:06.853" v="101" actId="403"/>
          <ac:graphicFrameMkLst>
            <pc:docMk/>
            <pc:sldMk cId="1069449285" sldId="257"/>
            <ac:graphicFrameMk id="4" creationId="{6FB497D6-17BC-4186-A308-08C98C6DCE55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15:56.078" v="131" actId="403"/>
        <pc:sldMkLst>
          <pc:docMk/>
          <pc:sldMk cId="4140937720" sldId="258"/>
        </pc:sldMkLst>
        <pc:spChg chg="mod">
          <ac:chgData name="Ксения Плеханова" userId="d5d63d7c1b582467" providerId="LiveId" clId="{42125041-9B21-4F59-A293-228C5773AE73}" dt="2023-09-24T09:13:32.982" v="103" actId="27636"/>
          <ac:spMkLst>
            <pc:docMk/>
            <pc:sldMk cId="4140937720" sldId="258"/>
            <ac:spMk id="2" creationId="{4EA9A81F-C593-4C89-AA71-EF6423EF9586}"/>
          </ac:spMkLst>
        </pc:spChg>
        <pc:spChg chg="del mod">
          <ac:chgData name="Ксения Плеханова" userId="d5d63d7c1b582467" providerId="LiveId" clId="{42125041-9B21-4F59-A293-228C5773AE73}" dt="2023-09-24T09:13:44.209" v="104"/>
          <ac:spMkLst>
            <pc:docMk/>
            <pc:sldMk cId="4140937720" sldId="258"/>
            <ac:spMk id="3" creationId="{5EE3D3E6-DA74-4DB2-886B-122D1FE99D6D}"/>
          </ac:spMkLst>
        </pc:spChg>
        <pc:graphicFrameChg chg="add mod modGraphic">
          <ac:chgData name="Ксения Плеханова" userId="d5d63d7c1b582467" providerId="LiveId" clId="{42125041-9B21-4F59-A293-228C5773AE73}" dt="2023-09-24T09:15:56.078" v="131" actId="403"/>
          <ac:graphicFrameMkLst>
            <pc:docMk/>
            <pc:sldMk cId="4140937720" sldId="258"/>
            <ac:graphicFrameMk id="4" creationId="{AB7822C9-2F3F-4D73-9DC7-8986EF2471B9}"/>
          </ac:graphicFrameMkLst>
        </pc:graphicFrameChg>
      </pc:sldChg>
      <pc:sldChg chg="addSp delSp modSp new mod ord">
        <pc:chgData name="Ксения Плеханова" userId="d5d63d7c1b582467" providerId="LiveId" clId="{42125041-9B21-4F59-A293-228C5773AE73}" dt="2023-09-24T09:14:28.480" v="125" actId="20577"/>
        <pc:sldMkLst>
          <pc:docMk/>
          <pc:sldMk cId="621896978" sldId="259"/>
        </pc:sldMkLst>
        <pc:spChg chg="mod">
          <ac:chgData name="Ксения Плеханова" userId="d5d63d7c1b582467" providerId="LiveId" clId="{42125041-9B21-4F59-A293-228C5773AE73}" dt="2023-09-24T09:09:38.315" v="37" actId="14100"/>
          <ac:spMkLst>
            <pc:docMk/>
            <pc:sldMk cId="621896978" sldId="259"/>
            <ac:spMk id="2" creationId="{65B6A597-5E9E-4C87-B77E-24B1C9341CD9}"/>
          </ac:spMkLst>
        </pc:spChg>
        <pc:spChg chg="del mod">
          <ac:chgData name="Ксения Плеханова" userId="d5d63d7c1b582467" providerId="LiveId" clId="{42125041-9B21-4F59-A293-228C5773AE73}" dt="2023-09-24T09:09:46.377" v="38"/>
          <ac:spMkLst>
            <pc:docMk/>
            <pc:sldMk cId="621896978" sldId="259"/>
            <ac:spMk id="3" creationId="{D39403CA-508F-455A-AC00-5C456929B9B3}"/>
          </ac:spMkLst>
        </pc:spChg>
        <pc:graphicFrameChg chg="add mod modGraphic">
          <ac:chgData name="Ксения Плеханова" userId="d5d63d7c1b582467" providerId="LiveId" clId="{42125041-9B21-4F59-A293-228C5773AE73}" dt="2023-09-24T09:14:28.480" v="125" actId="20577"/>
          <ac:graphicFrameMkLst>
            <pc:docMk/>
            <pc:sldMk cId="621896978" sldId="259"/>
            <ac:graphicFrameMk id="4" creationId="{27E6C542-3973-45F8-A400-209D1E47F9E5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10:05:09.968" v="364" actId="14734"/>
        <pc:sldMkLst>
          <pc:docMk/>
          <pc:sldMk cId="2440961489" sldId="260"/>
        </pc:sldMkLst>
        <pc:spChg chg="mod">
          <ac:chgData name="Ксения Плеханова" userId="d5d63d7c1b582467" providerId="LiveId" clId="{42125041-9B21-4F59-A293-228C5773AE73}" dt="2023-09-24T09:32:06.655" v="169" actId="20577"/>
          <ac:spMkLst>
            <pc:docMk/>
            <pc:sldMk cId="2440961489" sldId="260"/>
            <ac:spMk id="2" creationId="{F5D9C7C8-21CE-4D84-977E-DD3C740A519B}"/>
          </ac:spMkLst>
        </pc:spChg>
        <pc:spChg chg="del mod">
          <ac:chgData name="Ксения Плеханова" userId="d5d63d7c1b582467" providerId="LiveId" clId="{42125041-9B21-4F59-A293-228C5773AE73}" dt="2023-09-24T09:32:15.869" v="170"/>
          <ac:spMkLst>
            <pc:docMk/>
            <pc:sldMk cId="2440961489" sldId="260"/>
            <ac:spMk id="3" creationId="{6C691D36-88AE-4F31-8FF6-96ABB6875641}"/>
          </ac:spMkLst>
        </pc:spChg>
        <pc:graphicFrameChg chg="add mod modGraphic">
          <ac:chgData name="Ксения Плеханова" userId="d5d63d7c1b582467" providerId="LiveId" clId="{42125041-9B21-4F59-A293-228C5773AE73}" dt="2023-09-24T10:05:09.968" v="364" actId="14734"/>
          <ac:graphicFrameMkLst>
            <pc:docMk/>
            <pc:sldMk cId="2440961489" sldId="260"/>
            <ac:graphicFrameMk id="4" creationId="{7032FCBE-C981-4C80-A6DC-1D1974788B72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10:04:05.784" v="342" actId="113"/>
        <pc:sldMkLst>
          <pc:docMk/>
          <pc:sldMk cId="2448499503" sldId="261"/>
        </pc:sldMkLst>
        <pc:spChg chg="mod">
          <ac:chgData name="Ксения Плеханова" userId="d5d63d7c1b582467" providerId="LiveId" clId="{42125041-9B21-4F59-A293-228C5773AE73}" dt="2023-09-24T09:32:36.199" v="175" actId="20577"/>
          <ac:spMkLst>
            <pc:docMk/>
            <pc:sldMk cId="2448499503" sldId="261"/>
            <ac:spMk id="2" creationId="{BC85B035-48F2-4494-A35D-32BB2243CE75}"/>
          </ac:spMkLst>
        </pc:spChg>
        <pc:spChg chg="del mod">
          <ac:chgData name="Ксения Плеханова" userId="d5d63d7c1b582467" providerId="LiveId" clId="{42125041-9B21-4F59-A293-228C5773AE73}" dt="2023-09-24T09:32:45.243" v="176"/>
          <ac:spMkLst>
            <pc:docMk/>
            <pc:sldMk cId="2448499503" sldId="261"/>
            <ac:spMk id="3" creationId="{0645DDD2-1146-4AE8-832B-8E2A427A8B54}"/>
          </ac:spMkLst>
        </pc:spChg>
        <pc:graphicFrameChg chg="add mod modGraphic">
          <ac:chgData name="Ксения Плеханова" userId="d5d63d7c1b582467" providerId="LiveId" clId="{42125041-9B21-4F59-A293-228C5773AE73}" dt="2023-09-24T10:04:05.784" v="342" actId="113"/>
          <ac:graphicFrameMkLst>
            <pc:docMk/>
            <pc:sldMk cId="2448499503" sldId="261"/>
            <ac:graphicFrameMk id="4" creationId="{60C5BE58-94C3-44B5-AEFC-C8E459D293FE}"/>
          </ac:graphicFrameMkLst>
        </pc:graphicFrameChg>
      </pc:sldChg>
      <pc:sldChg chg="addSp delSp modSp new mod ord">
        <pc:chgData name="Ксения Плеханова" userId="d5d63d7c1b582467" providerId="LiveId" clId="{42125041-9B21-4F59-A293-228C5773AE73}" dt="2023-09-24T09:17:48.275" v="163"/>
        <pc:sldMkLst>
          <pc:docMk/>
          <pc:sldMk cId="2248198487" sldId="262"/>
        </pc:sldMkLst>
        <pc:spChg chg="mod">
          <ac:chgData name="Ксения Плеханова" userId="d5d63d7c1b582467" providerId="LiveId" clId="{42125041-9B21-4F59-A293-228C5773AE73}" dt="2023-09-24T09:17:21.968" v="155"/>
          <ac:spMkLst>
            <pc:docMk/>
            <pc:sldMk cId="2248198487" sldId="262"/>
            <ac:spMk id="2" creationId="{F487E067-448B-4E36-B4D0-F54A9091C563}"/>
          </ac:spMkLst>
        </pc:spChg>
        <pc:spChg chg="del mod">
          <ac:chgData name="Ксения Плеханова" userId="d5d63d7c1b582467" providerId="LiveId" clId="{42125041-9B21-4F59-A293-228C5773AE73}" dt="2023-09-24T09:17:33.181" v="156"/>
          <ac:spMkLst>
            <pc:docMk/>
            <pc:sldMk cId="2248198487" sldId="262"/>
            <ac:spMk id="3" creationId="{97C1F142-5218-4BED-8BE4-508AD0771A1F}"/>
          </ac:spMkLst>
        </pc:spChg>
        <pc:graphicFrameChg chg="add mod modGraphic">
          <ac:chgData name="Ксения Плеханова" userId="d5d63d7c1b582467" providerId="LiveId" clId="{42125041-9B21-4F59-A293-228C5773AE73}" dt="2023-09-24T09:17:46.378" v="161" actId="14100"/>
          <ac:graphicFrameMkLst>
            <pc:docMk/>
            <pc:sldMk cId="2248198487" sldId="262"/>
            <ac:graphicFrameMk id="4" creationId="{024954EB-1A8F-4D7E-AB09-790959E92078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54:11.528" v="263" actId="113"/>
        <pc:sldMkLst>
          <pc:docMk/>
          <pc:sldMk cId="4293792068" sldId="263"/>
        </pc:sldMkLst>
        <pc:spChg chg="mod">
          <ac:chgData name="Ксения Плеханова" userId="d5d63d7c1b582467" providerId="LiveId" clId="{42125041-9B21-4F59-A293-228C5773AE73}" dt="2023-09-24T09:33:27.101" v="187" actId="14100"/>
          <ac:spMkLst>
            <pc:docMk/>
            <pc:sldMk cId="4293792068" sldId="263"/>
            <ac:spMk id="2" creationId="{E2C758C4-A822-40CF-86F5-A430B388E7C6}"/>
          </ac:spMkLst>
        </pc:spChg>
        <pc:spChg chg="add del mod">
          <ac:chgData name="Ксения Плеханова" userId="d5d63d7c1b582467" providerId="LiveId" clId="{42125041-9B21-4F59-A293-228C5773AE73}" dt="2023-09-24T09:35:34.294" v="217" actId="3680"/>
          <ac:spMkLst>
            <pc:docMk/>
            <pc:sldMk cId="4293792068" sldId="263"/>
            <ac:spMk id="3" creationId="{00E936D8-8B93-47CA-B1F7-120A08B1264D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5" creationId="{0405E794-F962-423B-B1A6-F435CC3F0616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6" creationId="{0BCB76FE-07C5-46D8-9589-8BEC3D9002DC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7" creationId="{38BCF61A-EB70-4A97-ADC0-EF4210C00216}"/>
          </ac:spMkLst>
        </pc:spChg>
        <pc:graphicFrameChg chg="add del mod">
          <ac:chgData name="Ксения Плеханова" userId="d5d63d7c1b582467" providerId="LiveId" clId="{42125041-9B21-4F59-A293-228C5773AE73}" dt="2023-09-24T09:33:59.424" v="191"/>
          <ac:graphicFrameMkLst>
            <pc:docMk/>
            <pc:sldMk cId="4293792068" sldId="263"/>
            <ac:graphicFrameMk id="4" creationId="{4999FB23-4E1A-46B2-9F88-F3AA9642668C}"/>
          </ac:graphicFrameMkLst>
        </pc:graphicFrameChg>
        <pc:graphicFrameChg chg="add del mod ord modGraphic">
          <ac:chgData name="Ксения Плеханова" userId="d5d63d7c1b582467" providerId="LiveId" clId="{42125041-9B21-4F59-A293-228C5773AE73}" dt="2023-09-24T09:35:07.190" v="208" actId="3680"/>
          <ac:graphicFrameMkLst>
            <pc:docMk/>
            <pc:sldMk cId="4293792068" sldId="263"/>
            <ac:graphicFrameMk id="8" creationId="{CEB8E7AD-DF0C-4590-B79F-B9469B58C449}"/>
          </ac:graphicFrameMkLst>
        </pc:graphicFrameChg>
        <pc:graphicFrameChg chg="add del mod ord modGraphic">
          <ac:chgData name="Ксения Плеханова" userId="d5d63d7c1b582467" providerId="LiveId" clId="{42125041-9B21-4F59-A293-228C5773AE73}" dt="2023-09-24T09:35:25.224" v="216" actId="3680"/>
          <ac:graphicFrameMkLst>
            <pc:docMk/>
            <pc:sldMk cId="4293792068" sldId="263"/>
            <ac:graphicFrameMk id="10" creationId="{B8816BB9-0D5D-4FFC-9DDD-EEC5AC251054}"/>
          </ac:graphicFrameMkLst>
        </pc:graphicFrameChg>
        <pc:graphicFrameChg chg="add mod ord modGraphic">
          <ac:chgData name="Ксения Плеханова" userId="d5d63d7c1b582467" providerId="LiveId" clId="{42125041-9B21-4F59-A293-228C5773AE73}" dt="2023-09-24T09:54:11.528" v="263" actId="113"/>
          <ac:graphicFrameMkLst>
            <pc:docMk/>
            <pc:sldMk cId="4293792068" sldId="263"/>
            <ac:graphicFrameMk id="12" creationId="{D9BCA7EC-38EB-4649-BA79-217DFEED9BD1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56:30.701" v="292" actId="14100"/>
        <pc:sldMkLst>
          <pc:docMk/>
          <pc:sldMk cId="4703814" sldId="264"/>
        </pc:sldMkLst>
        <pc:spChg chg="mod">
          <ac:chgData name="Ксения Плеханова" userId="d5d63d7c1b582467" providerId="LiveId" clId="{42125041-9B21-4F59-A293-228C5773AE73}" dt="2023-09-24T09:56:30.701" v="292" actId="14100"/>
          <ac:spMkLst>
            <pc:docMk/>
            <pc:sldMk cId="4703814" sldId="264"/>
            <ac:spMk id="2" creationId="{5837D3E9-D29B-4ACA-81A0-8490246ECFB2}"/>
          </ac:spMkLst>
        </pc:spChg>
        <pc:spChg chg="add del mod">
          <ac:chgData name="Ксения Плеханова" userId="d5d63d7c1b582467" providerId="LiveId" clId="{42125041-9B21-4F59-A293-228C5773AE73}" dt="2023-09-24T09:38:13.325" v="243" actId="3680"/>
          <ac:spMkLst>
            <pc:docMk/>
            <pc:sldMk cId="4703814" sldId="264"/>
            <ac:spMk id="3" creationId="{5DB22F6D-AAF4-4101-A56A-D1CCD3DF6490}"/>
          </ac:spMkLst>
        </pc:spChg>
        <pc:graphicFrameChg chg="add mod ord modGraphic">
          <ac:chgData name="Ксения Плеханова" userId="d5d63d7c1b582467" providerId="LiveId" clId="{42125041-9B21-4F59-A293-228C5773AE73}" dt="2023-09-24T09:56:25.784" v="290" actId="14100"/>
          <ac:graphicFrameMkLst>
            <pc:docMk/>
            <pc:sldMk cId="4703814" sldId="264"/>
            <ac:graphicFrameMk id="5" creationId="{6F4853D7-9451-41FC-A083-FBD854D9A719}"/>
          </ac:graphicFrameMkLst>
        </pc:graphicFrameChg>
        <pc:picChg chg="add del mod">
          <ac:chgData name="Ксения Плеханова" userId="d5d63d7c1b582467" providerId="LiveId" clId="{42125041-9B21-4F59-A293-228C5773AE73}" dt="2023-09-24T09:37:25.232" v="241"/>
          <ac:picMkLst>
            <pc:docMk/>
            <pc:sldMk cId="4703814" sldId="264"/>
            <ac:picMk id="4" creationId="{3340B853-6BA0-4CDC-B84F-DC2984A600AC}"/>
          </ac:picMkLst>
        </pc:picChg>
      </pc:sldChg>
      <pc:sldChg chg="addSp delSp modSp new mod">
        <pc:chgData name="Ксения Плеханова" userId="d5d63d7c1b582467" providerId="LiveId" clId="{42125041-9B21-4F59-A293-228C5773AE73}" dt="2023-09-24T09:57:32.806" v="308" actId="113"/>
        <pc:sldMkLst>
          <pc:docMk/>
          <pc:sldMk cId="3758640609" sldId="265"/>
        </pc:sldMkLst>
        <pc:spChg chg="mod">
          <ac:chgData name="Ксения Плеханова" userId="d5d63d7c1b582467" providerId="LiveId" clId="{42125041-9B21-4F59-A293-228C5773AE73}" dt="2023-09-24T09:56:36.004" v="294" actId="27636"/>
          <ac:spMkLst>
            <pc:docMk/>
            <pc:sldMk cId="3758640609" sldId="265"/>
            <ac:spMk id="2" creationId="{65FDC580-318F-4B44-B37C-6F45CC2980F0}"/>
          </ac:spMkLst>
        </pc:spChg>
        <pc:spChg chg="del mod">
          <ac:chgData name="Ксения Плеханова" userId="d5d63d7c1b582467" providerId="LiveId" clId="{42125041-9B21-4F59-A293-228C5773AE73}" dt="2023-09-24T09:38:46.920" v="249" actId="3680"/>
          <ac:spMkLst>
            <pc:docMk/>
            <pc:sldMk cId="3758640609" sldId="265"/>
            <ac:spMk id="3" creationId="{5B041059-D469-49EE-8CA5-5D3F5E0BB355}"/>
          </ac:spMkLst>
        </pc:spChg>
        <pc:graphicFrameChg chg="add mod ord modGraphic">
          <ac:chgData name="Ксения Плеханова" userId="d5d63d7c1b582467" providerId="LiveId" clId="{42125041-9B21-4F59-A293-228C5773AE73}" dt="2023-09-24T09:57:32.806" v="308" actId="113"/>
          <ac:graphicFrameMkLst>
            <pc:docMk/>
            <pc:sldMk cId="3758640609" sldId="265"/>
            <ac:graphicFrameMk id="4" creationId="{BFBA4DDC-FBF2-4475-85CD-1CFCCB1B639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Лист1!$A$2:$A$20</c:f>
              <c:numCache>
                <c:formatCode>General</c:formatCode>
                <c:ptCount val="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</c:numCache>
            </c:num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17</c:v>
                </c:pt>
                <c:pt idx="5">
                  <c:v>22</c:v>
                </c:pt>
                <c:pt idx="6">
                  <c:v>32</c:v>
                </c:pt>
                <c:pt idx="7">
                  <c:v>34</c:v>
                </c:pt>
                <c:pt idx="8">
                  <c:v>45</c:v>
                </c:pt>
                <c:pt idx="9">
                  <c:v>49</c:v>
                </c:pt>
                <c:pt idx="10">
                  <c:v>34</c:v>
                </c:pt>
                <c:pt idx="11">
                  <c:v>40</c:v>
                </c:pt>
                <c:pt idx="12">
                  <c:v>28</c:v>
                </c:pt>
                <c:pt idx="13">
                  <c:v>37</c:v>
                </c:pt>
                <c:pt idx="14">
                  <c:v>27</c:v>
                </c:pt>
                <c:pt idx="15">
                  <c:v>20</c:v>
                </c:pt>
                <c:pt idx="16">
                  <c:v>24</c:v>
                </c:pt>
                <c:pt idx="17">
                  <c:v>21</c:v>
                </c:pt>
                <c:pt idx="18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C-4C28-9C7F-0DF9C1379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13572047"/>
        <c:axId val="1580970047"/>
      </c:barChart>
      <c:catAx>
        <c:axId val="1813572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80970047"/>
        <c:crosses val="autoZero"/>
        <c:auto val="1"/>
        <c:lblAlgn val="ctr"/>
        <c:lblOffset val="100"/>
        <c:noMultiLvlLbl val="0"/>
      </c:catAx>
      <c:valAx>
        <c:axId val="1580970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572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5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1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1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50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8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7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8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2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9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0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0D56A84-65A4-4B9B-A673-5F946BE0ED0E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3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BFD39-EA12-4CB5-A1C3-E16853565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480" y="1158239"/>
            <a:ext cx="9601200" cy="355198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ГИА-9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информатики и ИКТ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2024 году</a:t>
            </a:r>
          </a:p>
        </p:txBody>
      </p:sp>
    </p:spTree>
    <p:extLst>
      <p:ext uri="{BB962C8B-B14F-4D97-AF65-F5344CB8AC3E}">
        <p14:creationId xmlns:p14="http://schemas.microsoft.com/office/powerpoint/2010/main" val="708425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DC580-318F-4B44-B37C-6F45CC298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365760"/>
            <a:ext cx="10505440" cy="9042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FBA4DDC-FBF2-4475-85CD-1CFCCB1B63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15428"/>
              </p:ext>
            </p:extLst>
          </p:nvPr>
        </p:nvGraphicFramePr>
        <p:xfrm>
          <a:off x="606056" y="1562986"/>
          <a:ext cx="11108424" cy="5073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156">
                  <a:extLst>
                    <a:ext uri="{9D8B030D-6E8A-4147-A177-3AD203B41FA5}">
                      <a16:colId xmlns:a16="http://schemas.microsoft.com/office/drawing/2014/main" val="1066716017"/>
                    </a:ext>
                  </a:extLst>
                </a:gridCol>
                <a:gridCol w="3891802">
                  <a:extLst>
                    <a:ext uri="{9D8B030D-6E8A-4147-A177-3AD203B41FA5}">
                      <a16:colId xmlns:a16="http://schemas.microsoft.com/office/drawing/2014/main" val="1944023075"/>
                    </a:ext>
                  </a:extLst>
                </a:gridCol>
                <a:gridCol w="956930">
                  <a:extLst>
                    <a:ext uri="{9D8B030D-6E8A-4147-A177-3AD203B41FA5}">
                      <a16:colId xmlns:a16="http://schemas.microsoft.com/office/drawing/2014/main" val="294104789"/>
                    </a:ext>
                  </a:extLst>
                </a:gridCol>
                <a:gridCol w="1300759">
                  <a:extLst>
                    <a:ext uri="{9D8B030D-6E8A-4147-A177-3AD203B41FA5}">
                      <a16:colId xmlns:a16="http://schemas.microsoft.com/office/drawing/2014/main" val="3209695510"/>
                    </a:ext>
                  </a:extLst>
                </a:gridCol>
                <a:gridCol w="1097384">
                  <a:extLst>
                    <a:ext uri="{9D8B030D-6E8A-4147-A177-3AD203B41FA5}">
                      <a16:colId xmlns:a16="http://schemas.microsoft.com/office/drawing/2014/main" val="1022555664"/>
                    </a:ext>
                  </a:extLst>
                </a:gridCol>
                <a:gridCol w="1097384">
                  <a:extLst>
                    <a:ext uri="{9D8B030D-6E8A-4147-A177-3AD203B41FA5}">
                      <a16:colId xmlns:a16="http://schemas.microsoft.com/office/drawing/2014/main" val="1945679608"/>
                    </a:ext>
                  </a:extLst>
                </a:gridCol>
                <a:gridCol w="1024915">
                  <a:extLst>
                    <a:ext uri="{9D8B030D-6E8A-4147-A177-3AD203B41FA5}">
                      <a16:colId xmlns:a16="http://schemas.microsoft.com/office/drawing/2014/main" val="1262940770"/>
                    </a:ext>
                  </a:extLst>
                </a:gridCol>
                <a:gridCol w="942094">
                  <a:extLst>
                    <a:ext uri="{9D8B030D-6E8A-4147-A177-3AD203B41FA5}">
                      <a16:colId xmlns:a16="http://schemas.microsoft.com/office/drawing/2014/main" val="2631808762"/>
                    </a:ext>
                  </a:extLst>
                </a:gridCol>
              </a:tblGrid>
              <a:tr h="6517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</a:t>
                      </a:r>
                      <a:r>
                        <a:rPr lang="ru-RU" sz="1400" b="1" baseline="30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региону в группах, </a:t>
                      </a:r>
                      <a:b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973785"/>
                  </a:ext>
                </a:extLst>
              </a:tr>
              <a:tr h="6517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577575"/>
                  </a:ext>
                </a:extLst>
              </a:tr>
              <a:tr h="651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 информации в файлах и каталогах компьютера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91,6%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841167"/>
                  </a:ext>
                </a:extLst>
              </a:tr>
              <a:tr h="71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количества и информационного объёма файлов, отобранных по некоторому условию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7450981"/>
                  </a:ext>
                </a:extLst>
              </a:tr>
              <a:tr h="71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Создавать презентации (вариант задания 13.1) или создавать текстовый документ (вариант задания 13.2)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0735461"/>
                  </a:ext>
                </a:extLst>
              </a:tr>
              <a:tr h="71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проводить обработку большого массива данных с использованием средств электронной таблицы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79,9%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3236229"/>
                  </a:ext>
                </a:extLst>
              </a:tr>
              <a:tr h="964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Создавать и выполнять программы для заданного исполнителя (вариант задания 15.1) или на универсальном языке программирования (вариант задания 15.2)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89,8%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0543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640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88BDB-B4A4-4DFE-A055-F2064B00E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57200"/>
            <a:ext cx="7729728" cy="113768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КИМ ОГЭ 2025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87E03F-2A7F-4464-8191-795ABA6FC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767" y="1945758"/>
            <a:ext cx="11068493" cy="379426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КИМ 2025 г. заданию 15 соответствует задание 15.1 из КИМ 2024 г., а заданию 16 – задание 15.2 из КИМ 2024 г.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количество заданий в работе увеличилось с 15 до 16, а задание 15 перестало быть альтернативным. 2.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за выполнение экзаменационной работы увеличен с 19 до 21 балла. </a:t>
            </a:r>
          </a:p>
        </p:txBody>
      </p:sp>
    </p:spTree>
    <p:extLst>
      <p:ext uri="{BB962C8B-B14F-4D97-AF65-F5344CB8AC3E}">
        <p14:creationId xmlns:p14="http://schemas.microsoft.com/office/powerpoint/2010/main" val="1085845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6A597-5E9E-4C87-B77E-24B1C9341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920" y="355600"/>
            <a:ext cx="10708640" cy="762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ОГЭ по учебному предмету по категориям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23E4EC6E-11B6-40C2-B914-F22647251A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244999"/>
              </p:ext>
            </p:extLst>
          </p:nvPr>
        </p:nvGraphicFramePr>
        <p:xfrm>
          <a:off x="350874" y="1414131"/>
          <a:ext cx="11525692" cy="508826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56931">
                  <a:extLst>
                    <a:ext uri="{9D8B030D-6E8A-4147-A177-3AD203B41FA5}">
                      <a16:colId xmlns:a16="http://schemas.microsoft.com/office/drawing/2014/main" val="2763325605"/>
                    </a:ext>
                  </a:extLst>
                </a:gridCol>
                <a:gridCol w="2987748">
                  <a:extLst>
                    <a:ext uri="{9D8B030D-6E8A-4147-A177-3AD203B41FA5}">
                      <a16:colId xmlns:a16="http://schemas.microsoft.com/office/drawing/2014/main" val="521925207"/>
                    </a:ext>
                  </a:extLst>
                </a:gridCol>
                <a:gridCol w="1226033">
                  <a:extLst>
                    <a:ext uri="{9D8B030D-6E8A-4147-A177-3AD203B41FA5}">
                      <a16:colId xmlns:a16="http://schemas.microsoft.com/office/drawing/2014/main" val="414992473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4004026452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3027827450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2738925615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18284769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1486269479"/>
                    </a:ext>
                  </a:extLst>
                </a:gridCol>
              </a:tblGrid>
              <a:tr h="52137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ОГЭ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77254"/>
                  </a:ext>
                </a:extLst>
              </a:tr>
              <a:tr h="521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2310910549"/>
                  </a:ext>
                </a:extLst>
              </a:tr>
              <a:tr h="5617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СОШ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49,5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3400153183"/>
                  </a:ext>
                </a:extLst>
              </a:tr>
              <a:tr h="56174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лицеев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2305890683"/>
                  </a:ext>
                </a:extLst>
              </a:tr>
              <a:tr h="62642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гимназий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3873507151"/>
                  </a:ext>
                </a:extLst>
              </a:tr>
              <a:tr h="104275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коррекционных школ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116004620"/>
                  </a:ext>
                </a:extLst>
              </a:tr>
              <a:tr h="125284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 ограниченными возможностями здоровья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1969338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896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2A833-AFD3-4663-9638-103F36E4D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284480"/>
            <a:ext cx="10779760" cy="7518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распределения первичных баллов участников ОГЭ по предмету в 2024 г.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F854E98E-7FE1-44DE-88AF-DDA89E95FC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596506"/>
              </p:ext>
            </p:extLst>
          </p:nvPr>
        </p:nvGraphicFramePr>
        <p:xfrm>
          <a:off x="340242" y="1488559"/>
          <a:ext cx="11408735" cy="5084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94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9A81F-C593-4C89-AA71-EF6423EF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35280"/>
            <a:ext cx="7729728" cy="78269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ОГЭ по предмету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0432CC6-37E6-4232-B317-6F487DD4AB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392061"/>
              </p:ext>
            </p:extLst>
          </p:nvPr>
        </p:nvGraphicFramePr>
        <p:xfrm>
          <a:off x="520995" y="1552353"/>
          <a:ext cx="10983435" cy="49703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47311">
                  <a:extLst>
                    <a:ext uri="{9D8B030D-6E8A-4147-A177-3AD203B41FA5}">
                      <a16:colId xmlns:a16="http://schemas.microsoft.com/office/drawing/2014/main" val="3846451689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320526433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107700998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414383248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1478079164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3049499419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2784599824"/>
                    </a:ext>
                  </a:extLst>
                </a:gridCol>
              </a:tblGrid>
              <a:tr h="865525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Получили отметку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358352"/>
                  </a:ext>
                </a:extLst>
              </a:tr>
              <a:tr h="614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2813224"/>
                  </a:ext>
                </a:extLst>
              </a:tr>
              <a:tr h="893692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7314164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4505233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5195701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7754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93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7E067-448B-4E36-B4D0-F54A9091C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2907"/>
            <a:ext cx="7729728" cy="90869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ОГЭ по АТЕ региона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C27A600-4F2E-4697-A9D0-6008944A5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048713"/>
              </p:ext>
            </p:extLst>
          </p:nvPr>
        </p:nvGraphicFramePr>
        <p:xfrm>
          <a:off x="382772" y="1924493"/>
          <a:ext cx="11717080" cy="4072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3647">
                  <a:extLst>
                    <a:ext uri="{9D8B030D-6E8A-4147-A177-3AD203B41FA5}">
                      <a16:colId xmlns:a16="http://schemas.microsoft.com/office/drawing/2014/main" val="203623030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576709450"/>
                    </a:ext>
                  </a:extLst>
                </a:gridCol>
                <a:gridCol w="1529393">
                  <a:extLst>
                    <a:ext uri="{9D8B030D-6E8A-4147-A177-3AD203B41FA5}">
                      <a16:colId xmlns:a16="http://schemas.microsoft.com/office/drawing/2014/main" val="4005398634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072241034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374572690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76074252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2486917137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059950919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528950373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765874763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966098908"/>
                    </a:ext>
                  </a:extLst>
                </a:gridCol>
              </a:tblGrid>
              <a:tr h="7077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9743"/>
                  </a:ext>
                </a:extLst>
              </a:tr>
              <a:tr h="1415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0546774"/>
                  </a:ext>
                </a:extLst>
              </a:tr>
              <a:tr h="919149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г.о. Кинель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758812"/>
                  </a:ext>
                </a:extLst>
              </a:tr>
              <a:tr h="1029741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м.р. Кинельский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9260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198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9C7C8-21CE-4D84-977E-DD3C740A5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34" y="101600"/>
            <a:ext cx="11298865" cy="1016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перечня ОО, продемонстрировавших наиболее высокие результаты ОГЭ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46BBDDB-4AA4-4D02-98F8-9225CCF2A3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263179"/>
              </p:ext>
            </p:extLst>
          </p:nvPr>
        </p:nvGraphicFramePr>
        <p:xfrm>
          <a:off x="627321" y="2169042"/>
          <a:ext cx="11025962" cy="3593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7442">
                  <a:extLst>
                    <a:ext uri="{9D8B030D-6E8A-4147-A177-3AD203B41FA5}">
                      <a16:colId xmlns:a16="http://schemas.microsoft.com/office/drawing/2014/main" val="624398578"/>
                    </a:ext>
                  </a:extLst>
                </a:gridCol>
                <a:gridCol w="2361389">
                  <a:extLst>
                    <a:ext uri="{9D8B030D-6E8A-4147-A177-3AD203B41FA5}">
                      <a16:colId xmlns:a16="http://schemas.microsoft.com/office/drawing/2014/main" val="3209615243"/>
                    </a:ext>
                  </a:extLst>
                </a:gridCol>
                <a:gridCol w="2622118">
                  <a:extLst>
                    <a:ext uri="{9D8B030D-6E8A-4147-A177-3AD203B41FA5}">
                      <a16:colId xmlns:a16="http://schemas.microsoft.com/office/drawing/2014/main" val="3262613611"/>
                    </a:ext>
                  </a:extLst>
                </a:gridCol>
                <a:gridCol w="2622118">
                  <a:extLst>
                    <a:ext uri="{9D8B030D-6E8A-4147-A177-3AD203B41FA5}">
                      <a16:colId xmlns:a16="http://schemas.microsoft.com/office/drawing/2014/main" val="739972362"/>
                    </a:ext>
                  </a:extLst>
                </a:gridCol>
                <a:gridCol w="2622895">
                  <a:extLst>
                    <a:ext uri="{9D8B030D-6E8A-4147-A177-3AD203B41FA5}">
                      <a16:colId xmlns:a16="http://schemas.microsoft.com/office/drawing/2014/main" val="869319437"/>
                    </a:ext>
                  </a:extLst>
                </a:gridCol>
              </a:tblGrid>
              <a:tr h="247158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ОО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отметку «2»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«4» и «5»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(качество обучения)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«3», «4» и «5» (уровень обученности)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560639"/>
                  </a:ext>
                </a:extLst>
              </a:tr>
              <a:tr h="382995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№2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84,8%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4951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№5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69,6%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6315081"/>
                  </a:ext>
                </a:extLst>
              </a:tr>
              <a:tr h="416817"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№11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6874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961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5B035-48F2-4494-A35D-32BB2243C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457200"/>
            <a:ext cx="10607040" cy="772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перечня ОО, продемонстрировавших самые низкие результаты ОГЭ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E30406A0-6D62-4C59-A66C-16A26542A6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263518"/>
              </p:ext>
            </p:extLst>
          </p:nvPr>
        </p:nvGraphicFramePr>
        <p:xfrm>
          <a:off x="669850" y="2264735"/>
          <a:ext cx="10834578" cy="3748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7322">
                  <a:extLst>
                    <a:ext uri="{9D8B030D-6E8A-4147-A177-3AD203B41FA5}">
                      <a16:colId xmlns:a16="http://schemas.microsoft.com/office/drawing/2014/main" val="3336564211"/>
                    </a:ext>
                  </a:extLst>
                </a:gridCol>
                <a:gridCol w="2476680">
                  <a:extLst>
                    <a:ext uri="{9D8B030D-6E8A-4147-A177-3AD203B41FA5}">
                      <a16:colId xmlns:a16="http://schemas.microsoft.com/office/drawing/2014/main" val="2183398222"/>
                    </a:ext>
                  </a:extLst>
                </a:gridCol>
                <a:gridCol w="2576604">
                  <a:extLst>
                    <a:ext uri="{9D8B030D-6E8A-4147-A177-3AD203B41FA5}">
                      <a16:colId xmlns:a16="http://schemas.microsoft.com/office/drawing/2014/main" val="4275593467"/>
                    </a:ext>
                  </a:extLst>
                </a:gridCol>
                <a:gridCol w="2576604">
                  <a:extLst>
                    <a:ext uri="{9D8B030D-6E8A-4147-A177-3AD203B41FA5}">
                      <a16:colId xmlns:a16="http://schemas.microsoft.com/office/drawing/2014/main" val="376084976"/>
                    </a:ext>
                  </a:extLst>
                </a:gridCol>
                <a:gridCol w="2577368">
                  <a:extLst>
                    <a:ext uri="{9D8B030D-6E8A-4147-A177-3AD203B41FA5}">
                      <a16:colId xmlns:a16="http://schemas.microsoft.com/office/drawing/2014/main" val="111344671"/>
                    </a:ext>
                  </a:extLst>
                </a:gridCol>
              </a:tblGrid>
              <a:tr h="24365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ОО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отметку «2»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«4» и «5»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(качество обучения)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«3», «4» и «5» (уровень обученности)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2714914"/>
                  </a:ext>
                </a:extLst>
              </a:tr>
              <a:tr h="52904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с. М.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Малышевка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0357078"/>
                  </a:ext>
                </a:extLst>
              </a:tr>
              <a:tr h="35132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8100257"/>
                  </a:ext>
                </a:extLst>
              </a:tr>
              <a:tr h="35132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93,5%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4496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499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758C4-A822-40CF-86F5-A430B388E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01600"/>
            <a:ext cx="10251440" cy="1016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2">
            <a:extLst>
              <a:ext uri="{FF2B5EF4-FFF2-40B4-BE49-F238E27FC236}">
                <a16:creationId xmlns:a16="http://schemas.microsoft.com/office/drawing/2014/main" id="{D9BCA7EC-38EB-4649-BA79-217DFEED9B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562742"/>
              </p:ext>
            </p:extLst>
          </p:nvPr>
        </p:nvGraphicFramePr>
        <p:xfrm>
          <a:off x="478465" y="1360967"/>
          <a:ext cx="11195375" cy="5019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523">
                  <a:extLst>
                    <a:ext uri="{9D8B030D-6E8A-4147-A177-3AD203B41FA5}">
                      <a16:colId xmlns:a16="http://schemas.microsoft.com/office/drawing/2014/main" val="2689409733"/>
                    </a:ext>
                  </a:extLst>
                </a:gridCol>
                <a:gridCol w="3416770">
                  <a:extLst>
                    <a:ext uri="{9D8B030D-6E8A-4147-A177-3AD203B41FA5}">
                      <a16:colId xmlns:a16="http://schemas.microsoft.com/office/drawing/2014/main" val="4216435944"/>
                    </a:ext>
                  </a:extLst>
                </a:gridCol>
                <a:gridCol w="1142385">
                  <a:extLst>
                    <a:ext uri="{9D8B030D-6E8A-4147-A177-3AD203B41FA5}">
                      <a16:colId xmlns:a16="http://schemas.microsoft.com/office/drawing/2014/main" val="4021504720"/>
                    </a:ext>
                  </a:extLst>
                </a:gridCol>
                <a:gridCol w="1453945">
                  <a:extLst>
                    <a:ext uri="{9D8B030D-6E8A-4147-A177-3AD203B41FA5}">
                      <a16:colId xmlns:a16="http://schemas.microsoft.com/office/drawing/2014/main" val="658245483"/>
                    </a:ext>
                  </a:extLst>
                </a:gridCol>
                <a:gridCol w="1080073">
                  <a:extLst>
                    <a:ext uri="{9D8B030D-6E8A-4147-A177-3AD203B41FA5}">
                      <a16:colId xmlns:a16="http://schemas.microsoft.com/office/drawing/2014/main" val="2963275384"/>
                    </a:ext>
                  </a:extLst>
                </a:gridCol>
                <a:gridCol w="1121615">
                  <a:extLst>
                    <a:ext uri="{9D8B030D-6E8A-4147-A177-3AD203B41FA5}">
                      <a16:colId xmlns:a16="http://schemas.microsoft.com/office/drawing/2014/main" val="4162645384"/>
                    </a:ext>
                  </a:extLst>
                </a:gridCol>
                <a:gridCol w="1069688">
                  <a:extLst>
                    <a:ext uri="{9D8B030D-6E8A-4147-A177-3AD203B41FA5}">
                      <a16:colId xmlns:a16="http://schemas.microsoft.com/office/drawing/2014/main" val="1601740894"/>
                    </a:ext>
                  </a:extLst>
                </a:gridCol>
                <a:gridCol w="1007376">
                  <a:extLst>
                    <a:ext uri="{9D8B030D-6E8A-4147-A177-3AD203B41FA5}">
                      <a16:colId xmlns:a16="http://schemas.microsoft.com/office/drawing/2014/main" val="1500127842"/>
                    </a:ext>
                  </a:extLst>
                </a:gridCol>
              </a:tblGrid>
              <a:tr h="7091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</a:t>
                      </a:r>
                      <a:r>
                        <a:rPr lang="ru-RU" sz="14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региону в группах,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891052"/>
                  </a:ext>
                </a:extLst>
              </a:tr>
              <a:tr h="7091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5381269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Оценивать объём памяти, необходимый для хранения текстовых данных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1625856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Уметь декодировать кодовую последовательность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1469076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Определять истинность составного высказывания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95,2%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4608091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Анализировать простейшие модели объектов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96,4%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4848623"/>
                  </a:ext>
                </a:extLst>
              </a:tr>
              <a:tr h="7643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Анализировать простые алгоритмы для конкретного исполнителя с фиксированным набором команд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97,6%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2050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79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37D3E9-D29B-4ACA-81A0-8490246EC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520" y="243840"/>
            <a:ext cx="10038080" cy="7924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6F4853D7-9451-41FC-A083-FBD854D9A7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100730"/>
              </p:ext>
            </p:extLst>
          </p:nvPr>
        </p:nvGraphicFramePr>
        <p:xfrm>
          <a:off x="616688" y="1180214"/>
          <a:ext cx="10986033" cy="5322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713">
                  <a:extLst>
                    <a:ext uri="{9D8B030D-6E8A-4147-A177-3AD203B41FA5}">
                      <a16:colId xmlns:a16="http://schemas.microsoft.com/office/drawing/2014/main" val="2540356474"/>
                    </a:ext>
                  </a:extLst>
                </a:gridCol>
                <a:gridCol w="3495556">
                  <a:extLst>
                    <a:ext uri="{9D8B030D-6E8A-4147-A177-3AD203B41FA5}">
                      <a16:colId xmlns:a16="http://schemas.microsoft.com/office/drawing/2014/main" val="374933550"/>
                    </a:ext>
                  </a:extLst>
                </a:gridCol>
                <a:gridCol w="998730">
                  <a:extLst>
                    <a:ext uri="{9D8B030D-6E8A-4147-A177-3AD203B41FA5}">
                      <a16:colId xmlns:a16="http://schemas.microsoft.com/office/drawing/2014/main" val="608659717"/>
                    </a:ext>
                  </a:extLst>
                </a:gridCol>
                <a:gridCol w="1227606">
                  <a:extLst>
                    <a:ext uri="{9D8B030D-6E8A-4147-A177-3AD203B41FA5}">
                      <a16:colId xmlns:a16="http://schemas.microsoft.com/office/drawing/2014/main" val="1763554038"/>
                    </a:ext>
                  </a:extLst>
                </a:gridCol>
                <a:gridCol w="1081958">
                  <a:extLst>
                    <a:ext uri="{9D8B030D-6E8A-4147-A177-3AD203B41FA5}">
                      <a16:colId xmlns:a16="http://schemas.microsoft.com/office/drawing/2014/main" val="2431676330"/>
                    </a:ext>
                  </a:extLst>
                </a:gridCol>
                <a:gridCol w="1175589">
                  <a:extLst>
                    <a:ext uri="{9D8B030D-6E8A-4147-A177-3AD203B41FA5}">
                      <a16:colId xmlns:a16="http://schemas.microsoft.com/office/drawing/2014/main" val="2196240024"/>
                    </a:ext>
                  </a:extLst>
                </a:gridCol>
                <a:gridCol w="1071554">
                  <a:extLst>
                    <a:ext uri="{9D8B030D-6E8A-4147-A177-3AD203B41FA5}">
                      <a16:colId xmlns:a16="http://schemas.microsoft.com/office/drawing/2014/main" val="816594551"/>
                    </a:ext>
                  </a:extLst>
                </a:gridCol>
                <a:gridCol w="988327">
                  <a:extLst>
                    <a:ext uri="{9D8B030D-6E8A-4147-A177-3AD203B41FA5}">
                      <a16:colId xmlns:a16="http://schemas.microsoft.com/office/drawing/2014/main" val="4164369720"/>
                    </a:ext>
                  </a:extLst>
                </a:gridCol>
              </a:tblGrid>
              <a:tr h="7603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по региону в группах,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875078"/>
                  </a:ext>
                </a:extLst>
              </a:tr>
              <a:tr h="760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0415435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Формально исполнять алгоритмы, записанные на языке программирования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5286329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Знать принципы адресации в сети Интернет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7269572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Понимать принципы поиска информации в Интернете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86,7%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1321398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анализировать информацию, представленную в виде схем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9807212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Записывать числа в различных системах счисления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89,2%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8739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3814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102</TotalTime>
  <Words>946</Words>
  <Application>Microsoft Office PowerPoint</Application>
  <PresentationFormat>Широкоэкранный</PresentationFormat>
  <Paragraphs>338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Corbel</vt:lpstr>
      <vt:lpstr>Gill Sans MT</vt:lpstr>
      <vt:lpstr>Times New Roman</vt:lpstr>
      <vt:lpstr>Посылка</vt:lpstr>
      <vt:lpstr>Анализ результатов ГИА-9  по информатики и ИКТ  в 2024 году</vt:lpstr>
      <vt:lpstr>Количество участников ОГЭ по учебному предмету по категориям</vt:lpstr>
      <vt:lpstr>Диаграмма распределения первичных баллов участников ОГЭ по предмету в 2024 г. </vt:lpstr>
      <vt:lpstr>Динамика результатов ОГЭ по предмету </vt:lpstr>
      <vt:lpstr>Результаты ОГЭ по АТЕ региона</vt:lpstr>
      <vt:lpstr>Выделение перечня ОО, продемонстрировавших наиболее высокие результаты ОГЭ по предмету</vt:lpstr>
      <vt:lpstr>Выделение перечня ОО, продемонстрировавших самые низкие результаты ОГЭ по предмету</vt:lpstr>
      <vt:lpstr>Статистический анализ выполнения заданий КИМ ОГЭ в 2024 году</vt:lpstr>
      <vt:lpstr>Статистический анализ выполнения заданий КИМ ОГЭ в 2024 году</vt:lpstr>
      <vt:lpstr>Статистический анализ выполнения заданий КИМ ОГЭ в 2024 году</vt:lpstr>
      <vt:lpstr>Изменения КИМ ОГЭ 2025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ГИА-9  по информатики и ИКТ  в 2023 году</dc:title>
  <dc:creator>Ксения Плеханова</dc:creator>
  <cp:lastModifiedBy>Ксения Плеханова</cp:lastModifiedBy>
  <cp:revision>5</cp:revision>
  <dcterms:created xsi:type="dcterms:W3CDTF">2023-09-24T08:58:07Z</dcterms:created>
  <dcterms:modified xsi:type="dcterms:W3CDTF">2024-08-27T13:04:42Z</dcterms:modified>
</cp:coreProperties>
</file>