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4" r:id="rId32"/>
    <p:sldId id="295" r:id="rId33"/>
    <p:sldId id="296" r:id="rId34"/>
    <p:sldId id="297" r:id="rId35"/>
    <p:sldId id="298" r:id="rId36"/>
    <p:sldId id="299" r:id="rId37"/>
    <p:sldId id="301" r:id="rId38"/>
    <p:sldId id="311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3335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Theme60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Исаева</cp:lastModifiedBy>
  <cp:revision>3</cp:revision>
  <dcterms:created xsi:type="dcterms:W3CDTF">2023-02-02T05:54:54Z</dcterms:created>
  <dcterms:modified xsi:type="dcterms:W3CDTF">2023-02-02T08:02:36Z</dcterms:modified>
  <cp:category/>
</cp:coreProperties>
</file>