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4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6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882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57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8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6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1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8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29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9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9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6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31C1-FD03-4A00-BAE4-2E1CBF555ED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F68229-8C3E-46A2-AEDE-AC42D0B55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3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5658" y="1045028"/>
            <a:ext cx="10885714" cy="4281715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функциональной (читательской) грамотности на уроках литературного чтения в начальной школе </a:t>
            </a:r>
            <a:endParaRPr lang="ru-RU" sz="6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32114"/>
            <a:ext cx="8915400" cy="4779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способность человека вступать в отношения с внешней средой, быстро адаптироваться и функционировать в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ней.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09486" y="595086"/>
            <a:ext cx="9995126" cy="5316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итательская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способность человека понимать и использовать письменные тексты, размышлять о них и заниматься чтением для того, чтобы достигать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целей, расширять свои знания и возможности, участвовать в социальной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4" y="246743"/>
            <a:ext cx="9762898" cy="56644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текстом обучающимся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находить;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извлекать;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интегрировать;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интерпретировать;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осмысливать и оценивать содержание и форму текста.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8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1" y="783771"/>
            <a:ext cx="9806441" cy="5127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предлагаемым текстам: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информационная насыщенность и разнообразие материала;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привязанности к содержанию конкретных образовательных областей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возрастным особенностям школьника;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читательским и жизненным интересам школьника.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5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7" y="377371"/>
            <a:ext cx="9719355" cy="5533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работа с текстом до чтения.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направлен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антиципации (предвосхищение содержания текста по заглавию, иллюстрации, группе ключевых слов, ряду творческих заданий).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- работа с текстом во время чтения.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этап позволяет проверить предположения детей и через текст организовать «диалог с автором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работа с текстом после чтения.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направлен на проникновение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подтекст, уяснение скрытого смысла (чтение между строк), помогает определить ведущую идею произведения. 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743" y="348343"/>
            <a:ext cx="9733869" cy="5562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направленные на формирование читательской грамотности: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 теме и проблемах;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по сюжету;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об образах;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 композиции;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 языке;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 жанре;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об идеях.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2686" y="304800"/>
            <a:ext cx="9791926" cy="56064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для формирования и развития читательской грамотности у младших школьников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«чтение с остановками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«работа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вопросником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«знаю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узнал, хочу узнать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AutoNum type="arabicParenR" startAt="4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«толстые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тонкие вопросы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AutoNum type="arabicParenR" startAt="4"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инквейн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AutoNum type="arabicParenR" startAt="4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«белое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черное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AutoNum type="arabicParenR" startAt="4"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Незнайкино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buAutoNum type="arabicParenR" startAt="4"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«написание творческих работ»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1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74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ЗАКЛЮЧЕНИЕ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286" y="1611086"/>
            <a:ext cx="9690326" cy="4300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Продуманная и целенаправленная работа с текстом дает возможность ученику из большого объема информации получить нужную и полезную, а также сформировать социально-нравственный опыт и познавать окружающий мир.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</TotalTime>
  <Words>326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Развитие функциональной (читательской) грамотности на уроках литературного чтения в начальной школе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функциональной (читательской) грамотности на уроках литературного чтения в начальной школе </dc:title>
  <dc:creator>Учетная запись Майкрософт</dc:creator>
  <cp:lastModifiedBy>Учетная запись Майкрософт</cp:lastModifiedBy>
  <cp:revision>14</cp:revision>
  <dcterms:created xsi:type="dcterms:W3CDTF">2023-03-28T17:01:09Z</dcterms:created>
  <dcterms:modified xsi:type="dcterms:W3CDTF">2023-03-29T09:24:03Z</dcterms:modified>
</cp:coreProperties>
</file>