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847A0-D106-46E2-9C2C-A532886823DB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EFE2-B907-4FC5-8CD6-4B08D095B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4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EFE2-B907-4FC5-8CD6-4B08D095B9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5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C65167-F0D9-4A44-A097-4387C2A79EE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41B63D-9E96-4762-AFFB-B192B8D2FF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00849"/>
              </p:ext>
            </p:extLst>
          </p:nvPr>
        </p:nvGraphicFramePr>
        <p:xfrm>
          <a:off x="1547664" y="1052736"/>
          <a:ext cx="6096000" cy="28960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096000"/>
              </a:tblGrid>
              <a:tr h="2896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Специфика заданий по функциональной грамотности в начальной школе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47688"/>
            <a:ext cx="915670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9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Приказ Министерства просвещения РФ от 31 мая 2021 г. № 286 “Об утверждении федерального государственного образовательного стандарта начального общего </a:t>
            </a:r>
            <a:r>
              <a:rPr lang="ru-RU" sz="2400" dirty="0" smtClean="0"/>
              <a:t>образования»: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9036496" cy="43204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Пункт 34.2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достижения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планируемых результатов освоения программы начального общего образования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обучающимися;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формирования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метапредметных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24459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5" t="22222" r="14062" b="13492"/>
          <a:stretch/>
        </p:blipFill>
        <p:spPr bwMode="auto">
          <a:xfrm>
            <a:off x="179512" y="260648"/>
            <a:ext cx="874230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8" t="24207" r="7339" b="22818"/>
          <a:stretch/>
        </p:blipFill>
        <p:spPr bwMode="auto">
          <a:xfrm>
            <a:off x="323528" y="1196752"/>
            <a:ext cx="85276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2400" dirty="0" smtClean="0"/>
              <a:t>Задание не способствует формированию ФГ: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33826" r="11279" b="34951"/>
          <a:stretch/>
        </p:blipFill>
        <p:spPr bwMode="auto">
          <a:xfrm>
            <a:off x="467544" y="1052736"/>
            <a:ext cx="7920880" cy="25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6" t="27976" r="5434" b="19842"/>
          <a:stretch/>
        </p:blipFill>
        <p:spPr bwMode="auto">
          <a:xfrm>
            <a:off x="683568" y="118547"/>
            <a:ext cx="7736115" cy="38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6" t="43927" r="5402" b="20258"/>
          <a:stretch/>
        </p:blipFill>
        <p:spPr bwMode="auto">
          <a:xfrm>
            <a:off x="755576" y="3935804"/>
            <a:ext cx="7664107" cy="25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3" t="33928" r="4314" b="12699"/>
          <a:stretch/>
        </p:blipFill>
        <p:spPr bwMode="auto">
          <a:xfrm>
            <a:off x="2236854" y="3473624"/>
            <a:ext cx="69071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28770" r="5770" b="20437"/>
          <a:stretch/>
        </p:blipFill>
        <p:spPr bwMode="auto">
          <a:xfrm>
            <a:off x="179512" y="262629"/>
            <a:ext cx="7632848" cy="362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8" t="42461" r="3754" b="42261"/>
          <a:stretch/>
        </p:blipFill>
        <p:spPr bwMode="auto">
          <a:xfrm>
            <a:off x="0" y="4221088"/>
            <a:ext cx="920766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0" y="548680"/>
            <a:ext cx="7486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9" y="2321987"/>
            <a:ext cx="7321211" cy="14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9" b="63613"/>
          <a:stretch/>
        </p:blipFill>
        <p:spPr bwMode="auto">
          <a:xfrm>
            <a:off x="509583" y="1340768"/>
            <a:ext cx="7920037" cy="9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114"/>
              </p:ext>
            </p:extLst>
          </p:nvPr>
        </p:nvGraphicFramePr>
        <p:xfrm>
          <a:off x="1115616" y="281409"/>
          <a:ext cx="6984776" cy="645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5954934" imgH="7050616" progId="Word.Document.12">
                  <p:embed/>
                </p:oleObj>
              </mc:Choice>
              <mc:Fallback>
                <p:oleObj name="Документ" r:id="rId3" imgW="5954934" imgH="705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81409"/>
                        <a:ext cx="6984776" cy="6459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7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</TotalTime>
  <Words>114</Words>
  <Application>Microsoft Office PowerPoint</Application>
  <PresentationFormat>Экран (4:3)</PresentationFormat>
  <Paragraphs>6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Исполнительная</vt:lpstr>
      <vt:lpstr>Документ Microsoft Word</vt:lpstr>
      <vt:lpstr>Презентация PowerPoint</vt:lpstr>
      <vt:lpstr>Приказ Министерства просвещения РФ от 31 мая 2021 г. № 286 “Об утверждении федерального государственного образовательного стандарта начального общего образования»:</vt:lpstr>
      <vt:lpstr>Презентация PowerPoint</vt:lpstr>
      <vt:lpstr>Презентация PowerPoint</vt:lpstr>
      <vt:lpstr>Задание не способствует формированию ФГ: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Ворожейкина</cp:lastModifiedBy>
  <cp:revision>17</cp:revision>
  <dcterms:created xsi:type="dcterms:W3CDTF">2022-09-09T05:30:35Z</dcterms:created>
  <dcterms:modified xsi:type="dcterms:W3CDTF">2022-09-28T05:24:40Z</dcterms:modified>
</cp:coreProperties>
</file>