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24" autoAdjust="0"/>
  </p:normalViewPr>
  <p:slideViewPr>
    <p:cSldViewPr snapToGrid="0">
      <p:cViewPr varScale="1">
        <p:scale>
          <a:sx n="103" d="100"/>
          <a:sy n="103" d="100"/>
        </p:scale>
        <p:origin x="3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93CC-69B0-4918-B7AE-569E7DF19698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F42D-1F03-4554-8526-F384403E0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707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93CC-69B0-4918-B7AE-569E7DF19698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F42D-1F03-4554-8526-F384403E0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25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93CC-69B0-4918-B7AE-569E7DF19698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F42D-1F03-4554-8526-F384403E0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126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93CC-69B0-4918-B7AE-569E7DF19698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F42D-1F03-4554-8526-F384403E096C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8133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93CC-69B0-4918-B7AE-569E7DF19698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F42D-1F03-4554-8526-F384403E0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037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93CC-69B0-4918-B7AE-569E7DF19698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F42D-1F03-4554-8526-F384403E0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202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93CC-69B0-4918-B7AE-569E7DF19698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F42D-1F03-4554-8526-F384403E0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435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93CC-69B0-4918-B7AE-569E7DF19698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F42D-1F03-4554-8526-F384403E0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524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93CC-69B0-4918-B7AE-569E7DF19698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F42D-1F03-4554-8526-F384403E0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0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93CC-69B0-4918-B7AE-569E7DF19698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F42D-1F03-4554-8526-F384403E0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60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93CC-69B0-4918-B7AE-569E7DF19698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F42D-1F03-4554-8526-F384403E0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6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93CC-69B0-4918-B7AE-569E7DF19698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F42D-1F03-4554-8526-F384403E0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99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93CC-69B0-4918-B7AE-569E7DF19698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F42D-1F03-4554-8526-F384403E0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650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93CC-69B0-4918-B7AE-569E7DF19698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F42D-1F03-4554-8526-F384403E0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26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93CC-69B0-4918-B7AE-569E7DF19698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F42D-1F03-4554-8526-F384403E0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02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93CC-69B0-4918-B7AE-569E7DF19698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F42D-1F03-4554-8526-F384403E0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55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93CC-69B0-4918-B7AE-569E7DF19698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F42D-1F03-4554-8526-F384403E0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484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93CC-69B0-4918-B7AE-569E7DF19698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F42D-1F03-4554-8526-F384403E0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51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0B093CC-69B0-4918-B7AE-569E7DF19698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CF3F42D-1F03-4554-8526-F384403E0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43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83E1D3-F8AB-4BF4-AD9E-0E4B894141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121C8E-F475-4C73-B1BA-536D7C1E88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9C19CE-9924-45C4-9314-3F8C4260E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851" y="-150609"/>
            <a:ext cx="12780084" cy="782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4D9919-3F4A-43EB-B6C3-BB9A8BD463C7}"/>
              </a:ext>
            </a:extLst>
          </p:cNvPr>
          <p:cNvSpPr txBox="1"/>
          <p:nvPr/>
        </p:nvSpPr>
        <p:spPr>
          <a:xfrm>
            <a:off x="236668" y="4314034"/>
            <a:ext cx="472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«Аленький цветочек»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№7 г. Кинеля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Лошманова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Н.В.  Мещерякова О.А.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56AF55-FE0A-4549-9F2C-864E2F445056}"/>
              </a:ext>
            </a:extLst>
          </p:cNvPr>
          <p:cNvSpPr txBox="1"/>
          <p:nvPr/>
        </p:nvSpPr>
        <p:spPr>
          <a:xfrm>
            <a:off x="1751012" y="1237795"/>
            <a:ext cx="8689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дидактического пособия "Сказочный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фартук"для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 речи у дошкольников по средствам применения крупных фольклорных форм </a:t>
            </a:r>
            <a:r>
              <a:rPr 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 сказок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59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C25D0E-05BF-49F0-A719-B1E114406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787" y="-333071"/>
            <a:ext cx="8347450" cy="70541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5B18A0-D0D8-4641-8F7B-233F44A12878}"/>
              </a:ext>
            </a:extLst>
          </p:cNvPr>
          <p:cNvSpPr txBox="1"/>
          <p:nvPr/>
        </p:nvSpPr>
        <p:spPr>
          <a:xfrm>
            <a:off x="9416473" y="64387"/>
            <a:ext cx="2696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 сказку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5289F-5C92-41F3-89CC-3A4335D7AF7D}"/>
              </a:ext>
            </a:extLst>
          </p:cNvPr>
          <p:cNvSpPr txBox="1"/>
          <p:nvPr/>
        </p:nvSpPr>
        <p:spPr>
          <a:xfrm>
            <a:off x="7723988" y="1880269"/>
            <a:ext cx="438912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способствовать формированию</a:t>
            </a:r>
          </a:p>
          <a:p>
            <a:pPr algn="r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интереса к устному народному </a:t>
            </a:r>
          </a:p>
          <a:p>
            <a:pPr algn="r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творчеству – сказкам</a:t>
            </a:r>
          </a:p>
          <a:p>
            <a:pPr algn="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Способствовать возникновению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интереса к театрализованной деятельности.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AB3E7D-A55A-4B21-88F0-2A8DCBC9F77C}"/>
              </a:ext>
            </a:extLst>
          </p:cNvPr>
          <p:cNvSpPr txBox="1"/>
          <p:nvPr/>
        </p:nvSpPr>
        <p:spPr>
          <a:xfrm>
            <a:off x="7858663" y="3645714"/>
            <a:ext cx="438912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развивать пространственное </a:t>
            </a:r>
          </a:p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воображение,  мелкую моторику, </a:t>
            </a:r>
          </a:p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слуховое восприятие, самостоятельность, </a:t>
            </a:r>
          </a:p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инициативность.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воспитывать нравственные качества личности.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F10D9E-B5DF-4C7E-A879-7B91145C3ECC}"/>
              </a:ext>
            </a:extLst>
          </p:cNvPr>
          <p:cNvSpPr txBox="1"/>
          <p:nvPr/>
        </p:nvSpPr>
        <p:spPr>
          <a:xfrm>
            <a:off x="8194933" y="618385"/>
            <a:ext cx="400423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 педагогом сказки </a:t>
            </a:r>
          </a:p>
          <a:p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или спектакля для детей.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404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87239-9645-4372-BCA0-3A5BD8E6A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378" y="1613647"/>
            <a:ext cx="5776355" cy="54379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F6EF7EF-6DCE-4B9E-A15C-D30637966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671" y="0"/>
            <a:ext cx="7028329" cy="52697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1A0277-7AAA-4825-A19A-DB936FFEC3AA}"/>
              </a:ext>
            </a:extLst>
          </p:cNvPr>
          <p:cNvSpPr txBox="1"/>
          <p:nvPr/>
        </p:nvSpPr>
        <p:spPr>
          <a:xfrm>
            <a:off x="946673" y="731521"/>
            <a:ext cx="367390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Интерактивный спектакль.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E4460B-81EF-41D6-A645-0FCFC2268138}"/>
              </a:ext>
            </a:extLst>
          </p:cNvPr>
          <p:cNvSpPr txBox="1"/>
          <p:nvPr/>
        </p:nvSpPr>
        <p:spPr>
          <a:xfrm>
            <a:off x="7630364" y="5375859"/>
            <a:ext cx="39341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Придумай свою сказку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33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A6596D-CD6C-4F9C-A7F0-195398FAC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1553584"/>
            <a:ext cx="10393680" cy="51968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BA60AC-7566-4184-B86D-D9A5D1325B90}"/>
              </a:ext>
            </a:extLst>
          </p:cNvPr>
          <p:cNvSpPr txBox="1"/>
          <p:nvPr/>
        </p:nvSpPr>
        <p:spPr>
          <a:xfrm>
            <a:off x="4324574" y="387275"/>
            <a:ext cx="2553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ласково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8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8FE6B0-804C-49B4-834F-575568FAB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" y="527125"/>
            <a:ext cx="1202721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D5560F-C8BC-439A-AB73-3CD5C54A4BD2}"/>
              </a:ext>
            </a:extLst>
          </p:cNvPr>
          <p:cNvSpPr txBox="1"/>
          <p:nvPr/>
        </p:nvSpPr>
        <p:spPr>
          <a:xfrm>
            <a:off x="2635624" y="179162"/>
            <a:ext cx="47830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Расставь героев по порядку </a:t>
            </a:r>
          </a:p>
          <a:p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 лишнее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078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B19051-3BBC-4259-BC3F-A4B766E5A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95" y="0"/>
            <a:ext cx="7724775" cy="4257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8C89AD-E0DA-42ED-93B4-A4E62780EC16}"/>
              </a:ext>
            </a:extLst>
          </p:cNvPr>
          <p:cNvSpPr txBox="1"/>
          <p:nvPr/>
        </p:nvSpPr>
        <p:spPr>
          <a:xfrm>
            <a:off x="3521577" y="4851699"/>
            <a:ext cx="51488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2044732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D4934D1-A299-41CD-ADC8-D56A0563B62E}"/>
              </a:ext>
            </a:extLst>
          </p:cNvPr>
          <p:cNvSpPr txBox="1"/>
          <p:nvPr/>
        </p:nvSpPr>
        <p:spPr>
          <a:xfrm>
            <a:off x="6645042" y="806824"/>
            <a:ext cx="54246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пособия: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развитие связной речи, </a:t>
            </a:r>
          </a:p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расширения  словарного запаса, внимания, наглядного мышления, мелкой моторики рук.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1E6812-51C8-4E22-A274-054B48818BD0}"/>
              </a:ext>
            </a:extLst>
          </p:cNvPr>
          <p:cNvSpPr txBox="1"/>
          <p:nvPr/>
        </p:nvSpPr>
        <p:spPr>
          <a:xfrm>
            <a:off x="6522719" y="2258722"/>
            <a:ext cx="566928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Научить отражать содержание сказок в играх,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драматизациях, театрализованной деятельности.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Учить различать и передавать интонации, характеры 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сказочных персонажей. Развивать связанную речь детей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Развивать у детей эмоциональную отзывчивость, внимание, любознательность. Учить детей активно участвовать в совместных играх;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3.Воспитывать у детей интерес к русским народным сказкам, учить играть дружно, вместе, не ссориться.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0352EE-3F9A-4079-91B9-3910965ABB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1"/>
          <a:stretch/>
        </p:blipFill>
        <p:spPr>
          <a:xfrm>
            <a:off x="795097" y="-32910"/>
            <a:ext cx="5424633" cy="692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41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FCA308D-4F6B-4A3A-825E-9C50C2CBC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15" y="0"/>
            <a:ext cx="7063997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254BBF-3DA0-4564-AC5E-2A8741D4E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66" y="-1916754"/>
            <a:ext cx="5751266" cy="968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6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8FFB6E-B7F8-45F7-B0C5-36FAE1C56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093" y="-322729"/>
            <a:ext cx="12521901" cy="792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01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7B75DF-D3CD-4A87-AFB1-BE7B06809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571214"/>
            <a:ext cx="6400800" cy="84292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FF57C2-84B0-4F2E-9AFF-255631BD5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6315" y="-347296"/>
            <a:ext cx="8550334" cy="625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6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BD0C44-130C-4AD8-91CB-C36C8ED1B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" y="-172123"/>
            <a:ext cx="10894807" cy="803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8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EB8261-F2F9-49EC-8C43-78D75F66C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2268"/>
            <a:ext cx="10693100" cy="1008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46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8FB8B3-B6D3-459D-A991-2500BE8A2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488" y="-623944"/>
            <a:ext cx="5261893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0F0540-36FB-4858-BBE9-5517BF371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88" y="-623944"/>
            <a:ext cx="8473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07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98C072-9EDB-486D-8CEA-E50C7DF60B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5"/>
          <a:stretch/>
        </p:blipFill>
        <p:spPr>
          <a:xfrm>
            <a:off x="509735" y="0"/>
            <a:ext cx="5281397" cy="31218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8BFC82-8D1C-476B-9C41-8D20E729C3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3" t="16694" r="15868" b="15482"/>
          <a:stretch/>
        </p:blipFill>
        <p:spPr>
          <a:xfrm>
            <a:off x="471055" y="3190452"/>
            <a:ext cx="5320077" cy="36545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DF84C77-69D2-4DF6-8E69-C3B001C72A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588" y="-1"/>
            <a:ext cx="5550029" cy="31218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3F6BA1-E119-4592-8BBE-14AC55560C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9" r="6907"/>
          <a:stretch/>
        </p:blipFill>
        <p:spPr>
          <a:xfrm>
            <a:off x="5884588" y="3190452"/>
            <a:ext cx="5550029" cy="356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25742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361</TotalTime>
  <Words>203</Words>
  <Application>Microsoft Office PowerPoint</Application>
  <PresentationFormat>Широкоэкранный</PresentationFormat>
  <Paragraphs>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</cp:revision>
  <dcterms:created xsi:type="dcterms:W3CDTF">2022-03-14T09:40:15Z</dcterms:created>
  <dcterms:modified xsi:type="dcterms:W3CDTF">2022-04-11T19:52:17Z</dcterms:modified>
</cp:coreProperties>
</file>