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4" r:id="rId3"/>
    <p:sldId id="295" r:id="rId4"/>
    <p:sldId id="289" r:id="rId5"/>
    <p:sldId id="290" r:id="rId6"/>
    <p:sldId id="296" r:id="rId7"/>
    <p:sldId id="28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A8878-3FDD-409C-B3AC-D2F6C9688AA2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80E4842-1E85-4278-B7B6-35244BE10446}">
      <dgm:prSet phldrT="[Текст]" phldr="1"/>
      <dgm:spPr/>
      <dgm:t>
        <a:bodyPr/>
        <a:lstStyle/>
        <a:p>
          <a:endParaRPr lang="ru-RU" dirty="0"/>
        </a:p>
      </dgm:t>
    </dgm:pt>
    <dgm:pt modelId="{70DD3B90-6D5D-42CE-857F-56BF5802159E}" type="parTrans" cxnId="{6779E641-46DA-4D41-B10D-80029ABE7032}">
      <dgm:prSet/>
      <dgm:spPr/>
      <dgm:t>
        <a:bodyPr/>
        <a:lstStyle/>
        <a:p>
          <a:endParaRPr lang="ru-RU"/>
        </a:p>
      </dgm:t>
    </dgm:pt>
    <dgm:pt modelId="{6E818415-4C30-41B2-BE07-B3AE0A96A63C}" type="sibTrans" cxnId="{6779E641-46DA-4D41-B10D-80029ABE7032}">
      <dgm:prSet/>
      <dgm:spPr/>
      <dgm:t>
        <a:bodyPr/>
        <a:lstStyle/>
        <a:p>
          <a:endParaRPr lang="ru-RU"/>
        </a:p>
      </dgm:t>
    </dgm:pt>
    <dgm:pt modelId="{879F4500-4A0A-4107-83DE-2F0D23D27EEB}">
      <dgm:prSet phldrT="[Текст]"/>
      <dgm:spPr/>
      <dgm:t>
        <a:bodyPr/>
        <a:lstStyle/>
        <a:p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математическому моделированию</a:t>
          </a:r>
          <a:endParaRPr lang="ru-RU" dirty="0"/>
        </a:p>
      </dgm:t>
    </dgm:pt>
    <dgm:pt modelId="{EC782893-27F7-4978-B3F5-02CEE7613938}" type="parTrans" cxnId="{AEAB8D50-3E14-4BF9-91EE-F81BB4C455D0}">
      <dgm:prSet/>
      <dgm:spPr/>
      <dgm:t>
        <a:bodyPr/>
        <a:lstStyle/>
        <a:p>
          <a:endParaRPr lang="ru-RU"/>
        </a:p>
      </dgm:t>
    </dgm:pt>
    <dgm:pt modelId="{DE6E5FFC-A706-4A06-815A-68111FFD30C5}" type="sibTrans" cxnId="{AEAB8D50-3E14-4BF9-91EE-F81BB4C455D0}">
      <dgm:prSet/>
      <dgm:spPr/>
      <dgm:t>
        <a:bodyPr/>
        <a:lstStyle/>
        <a:p>
          <a:endParaRPr lang="ru-RU"/>
        </a:p>
      </dgm:t>
    </dgm:pt>
    <dgm:pt modelId="{7D4F227C-B522-4E92-A03E-F4C754FBCA7C}">
      <dgm:prSet phldrT="[Текст]" phldr="1"/>
      <dgm:spPr/>
      <dgm:t>
        <a:bodyPr/>
        <a:lstStyle/>
        <a:p>
          <a:endParaRPr lang="ru-RU" dirty="0"/>
        </a:p>
      </dgm:t>
    </dgm:pt>
    <dgm:pt modelId="{1DEC799C-2FB1-4067-8444-A3DA2CBDA260}" type="parTrans" cxnId="{F7FCA6F2-21D8-40D1-8EEC-314D22D8EB33}">
      <dgm:prSet/>
      <dgm:spPr/>
      <dgm:t>
        <a:bodyPr/>
        <a:lstStyle/>
        <a:p>
          <a:endParaRPr lang="ru-RU"/>
        </a:p>
      </dgm:t>
    </dgm:pt>
    <dgm:pt modelId="{434DE6DC-D8ED-4774-BE4B-D0828E52F136}" type="sibTrans" cxnId="{F7FCA6F2-21D8-40D1-8EEC-314D22D8EB33}">
      <dgm:prSet/>
      <dgm:spPr/>
      <dgm:t>
        <a:bodyPr/>
        <a:lstStyle/>
        <a:p>
          <a:endParaRPr lang="ru-RU"/>
        </a:p>
      </dgm:t>
    </dgm:pt>
    <dgm:pt modelId="{34B77528-968E-41C3-ACB8-C73F904762CA}">
      <dgm:prSet phldrT="[Текст]"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 интеграция</a:t>
          </a:r>
          <a:endParaRPr lang="ru-RU" dirty="0"/>
        </a:p>
      </dgm:t>
    </dgm:pt>
    <dgm:pt modelId="{3118068C-5BE8-4DC6-908C-2540246681C5}" type="parTrans" cxnId="{4858DEF1-2CC8-42C3-BFC3-99259A273620}">
      <dgm:prSet/>
      <dgm:spPr/>
      <dgm:t>
        <a:bodyPr/>
        <a:lstStyle/>
        <a:p>
          <a:endParaRPr lang="ru-RU"/>
        </a:p>
      </dgm:t>
    </dgm:pt>
    <dgm:pt modelId="{BE808AD1-189D-4986-A444-738AFC4FB68C}" type="sibTrans" cxnId="{4858DEF1-2CC8-42C3-BFC3-99259A273620}">
      <dgm:prSet/>
      <dgm:spPr/>
      <dgm:t>
        <a:bodyPr/>
        <a:lstStyle/>
        <a:p>
          <a:endParaRPr lang="ru-RU"/>
        </a:p>
      </dgm:t>
    </dgm:pt>
    <dgm:pt modelId="{B98EC82E-3765-4FE5-A6B1-6B353308AFD0}">
      <dgm:prSet phldrT="[Текст]" phldr="1"/>
      <dgm:spPr/>
      <dgm:t>
        <a:bodyPr/>
        <a:lstStyle/>
        <a:p>
          <a:endParaRPr lang="ru-RU" dirty="0"/>
        </a:p>
      </dgm:t>
    </dgm:pt>
    <dgm:pt modelId="{83B65C22-342F-43F7-AB69-D9FDC3A4986F}" type="parTrans" cxnId="{0FBC0290-8CBE-4206-A27A-DC241B185183}">
      <dgm:prSet/>
      <dgm:spPr/>
      <dgm:t>
        <a:bodyPr/>
        <a:lstStyle/>
        <a:p>
          <a:endParaRPr lang="ru-RU"/>
        </a:p>
      </dgm:t>
    </dgm:pt>
    <dgm:pt modelId="{ADC76CC6-0FBE-492C-9BD1-4BC13D8043EF}" type="sibTrans" cxnId="{0FBC0290-8CBE-4206-A27A-DC241B185183}">
      <dgm:prSet/>
      <dgm:spPr/>
      <dgm:t>
        <a:bodyPr/>
        <a:lstStyle/>
        <a:p>
          <a:endParaRPr lang="ru-RU"/>
        </a:p>
      </dgm:t>
    </dgm:pt>
    <dgm:pt modelId="{49073B30-8369-4A2B-8F85-299F74C20D7F}">
      <dgm:prSet phldrT="[Текст]"/>
      <dgm:spPr/>
      <dgm:t>
        <a:bodyPr/>
        <a:lstStyle/>
        <a:p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освоение </a:t>
          </a:r>
          <a:r>
            <a:rPr lang="ru-RU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метадеятельности</a:t>
          </a:r>
          <a:endParaRPr lang="ru-RU" dirty="0"/>
        </a:p>
      </dgm:t>
    </dgm:pt>
    <dgm:pt modelId="{0EFD4407-5250-4FE3-BEF2-2F97041D749F}" type="parTrans" cxnId="{84997764-CA81-47D3-9EC4-5842B225BEBD}">
      <dgm:prSet/>
      <dgm:spPr/>
      <dgm:t>
        <a:bodyPr/>
        <a:lstStyle/>
        <a:p>
          <a:endParaRPr lang="ru-RU"/>
        </a:p>
      </dgm:t>
    </dgm:pt>
    <dgm:pt modelId="{6E4A0335-3CF6-4FCB-B8A8-5B7D8EA2E8D4}" type="sibTrans" cxnId="{84997764-CA81-47D3-9EC4-5842B225BEBD}">
      <dgm:prSet/>
      <dgm:spPr/>
      <dgm:t>
        <a:bodyPr/>
        <a:lstStyle/>
        <a:p>
          <a:endParaRPr lang="ru-RU"/>
        </a:p>
      </dgm:t>
    </dgm:pt>
    <dgm:pt modelId="{428E364C-6E4A-4BDA-8785-40EB5DA7BC9A}">
      <dgm:prSet/>
      <dgm:spPr/>
      <dgm:t>
        <a:bodyPr/>
        <a:lstStyle/>
        <a:p>
          <a:endParaRPr lang="ru-RU"/>
        </a:p>
      </dgm:t>
    </dgm:pt>
    <dgm:pt modelId="{986D3D8B-D5C6-44DF-96FA-4A6B5ABB6050}" type="parTrans" cxnId="{1D0ECA64-DA48-4BDD-9E08-58116626079C}">
      <dgm:prSet/>
      <dgm:spPr/>
      <dgm:t>
        <a:bodyPr/>
        <a:lstStyle/>
        <a:p>
          <a:endParaRPr lang="ru-RU"/>
        </a:p>
      </dgm:t>
    </dgm:pt>
    <dgm:pt modelId="{DAC7268E-A4C2-4432-B1EC-1932FE9EE13D}" type="sibTrans" cxnId="{1D0ECA64-DA48-4BDD-9E08-58116626079C}">
      <dgm:prSet/>
      <dgm:spPr/>
      <dgm:t>
        <a:bodyPr/>
        <a:lstStyle/>
        <a:p>
          <a:endParaRPr lang="ru-RU"/>
        </a:p>
      </dgm:t>
    </dgm:pt>
    <dgm:pt modelId="{DCE044AB-A53D-46E6-8AF2-7A26E93C7417}">
      <dgm:prSet/>
      <dgm:spPr/>
      <dgm:t>
        <a:bodyPr/>
        <a:lstStyle/>
        <a:p>
          <a:endParaRPr lang="ru-RU"/>
        </a:p>
      </dgm:t>
    </dgm:pt>
    <dgm:pt modelId="{51BB4255-E22E-4F41-A74C-21CFF0DE08E4}" type="parTrans" cxnId="{3ABEECEB-FDA8-48B3-B43D-428AAB43FE60}">
      <dgm:prSet/>
      <dgm:spPr/>
      <dgm:t>
        <a:bodyPr/>
        <a:lstStyle/>
        <a:p>
          <a:endParaRPr lang="ru-RU"/>
        </a:p>
      </dgm:t>
    </dgm:pt>
    <dgm:pt modelId="{93DD6042-9774-4E44-B092-244A0841315D}" type="sibTrans" cxnId="{3ABEECEB-FDA8-48B3-B43D-428AAB43FE60}">
      <dgm:prSet/>
      <dgm:spPr/>
      <dgm:t>
        <a:bodyPr/>
        <a:lstStyle/>
        <a:p>
          <a:endParaRPr lang="ru-RU"/>
        </a:p>
      </dgm:t>
    </dgm:pt>
    <dgm:pt modelId="{A470C65F-A73B-451A-8234-FD290A39CA46}">
      <dgm:prSet/>
      <dgm:spPr/>
      <dgm:t>
        <a:bodyPr/>
        <a:lstStyle/>
        <a:p>
          <a:endParaRPr lang="ru-RU"/>
        </a:p>
      </dgm:t>
    </dgm:pt>
    <dgm:pt modelId="{2DE21C9E-DAB3-405B-9FF6-B64338F5135A}" type="parTrans" cxnId="{0C68CC96-994D-4AE5-9C7B-D8BBCB9E3BD2}">
      <dgm:prSet/>
      <dgm:spPr/>
      <dgm:t>
        <a:bodyPr/>
        <a:lstStyle/>
        <a:p>
          <a:endParaRPr lang="ru-RU"/>
        </a:p>
      </dgm:t>
    </dgm:pt>
    <dgm:pt modelId="{2FF947A9-C1BE-411D-9BE6-0C4CA56E2895}" type="sibTrans" cxnId="{0C68CC96-994D-4AE5-9C7B-D8BBCB9E3BD2}">
      <dgm:prSet/>
      <dgm:spPr/>
      <dgm:t>
        <a:bodyPr/>
        <a:lstStyle/>
        <a:p>
          <a:endParaRPr lang="ru-RU"/>
        </a:p>
      </dgm:t>
    </dgm:pt>
    <dgm:pt modelId="{9A5C6F68-23EF-479A-98A5-96FFF7C2BE68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теоретических и практических знаний</a:t>
          </a:r>
          <a:endParaRPr lang="ru-RU"/>
        </a:p>
      </dgm:t>
    </dgm:pt>
    <dgm:pt modelId="{1AF5383A-85F5-4A2B-BAE2-8616A7067086}" type="parTrans" cxnId="{850EEEAA-132A-46B7-92E8-F6A3B9CEFA35}">
      <dgm:prSet/>
      <dgm:spPr/>
      <dgm:t>
        <a:bodyPr/>
        <a:lstStyle/>
        <a:p>
          <a:endParaRPr lang="ru-RU"/>
        </a:p>
      </dgm:t>
    </dgm:pt>
    <dgm:pt modelId="{04F71CCF-5B5C-431C-B484-95CFED91B357}" type="sibTrans" cxnId="{850EEEAA-132A-46B7-92E8-F6A3B9CEFA35}">
      <dgm:prSet/>
      <dgm:spPr/>
      <dgm:t>
        <a:bodyPr/>
        <a:lstStyle/>
        <a:p>
          <a:endParaRPr lang="ru-RU"/>
        </a:p>
      </dgm:t>
    </dgm:pt>
    <dgm:pt modelId="{94AA9C90-E477-4D9C-AF7B-FCCE69DA408F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личная значимость приобретаемых знаний</a:t>
          </a:r>
          <a:endParaRPr lang="ru-RU"/>
        </a:p>
      </dgm:t>
    </dgm:pt>
    <dgm:pt modelId="{B5332364-0B7A-49D8-98A2-9587248EAEE5}" type="parTrans" cxnId="{65B3CC37-15B9-4E34-87CE-CAC8FAC517A0}">
      <dgm:prSet/>
      <dgm:spPr/>
      <dgm:t>
        <a:bodyPr/>
        <a:lstStyle/>
        <a:p>
          <a:endParaRPr lang="ru-RU"/>
        </a:p>
      </dgm:t>
    </dgm:pt>
    <dgm:pt modelId="{4B104BEB-E37B-4476-9EC4-8A60CD454D85}" type="sibTrans" cxnId="{65B3CC37-15B9-4E34-87CE-CAC8FAC517A0}">
      <dgm:prSet/>
      <dgm:spPr/>
      <dgm:t>
        <a:bodyPr/>
        <a:lstStyle/>
        <a:p>
          <a:endParaRPr lang="ru-RU"/>
        </a:p>
      </dgm:t>
    </dgm:pt>
    <dgm:pt modelId="{181EB911-C94D-41B7-AB08-05387DA4296C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обогащение социального опыта</a:t>
          </a:r>
          <a:endParaRPr lang="ru-RU"/>
        </a:p>
      </dgm:t>
    </dgm:pt>
    <dgm:pt modelId="{B668F6DF-60C2-466D-9540-62EC5B208CD5}" type="parTrans" cxnId="{E7790337-E11D-48F4-8837-239E579C2E4A}">
      <dgm:prSet/>
      <dgm:spPr/>
      <dgm:t>
        <a:bodyPr/>
        <a:lstStyle/>
        <a:p>
          <a:endParaRPr lang="ru-RU"/>
        </a:p>
      </dgm:t>
    </dgm:pt>
    <dgm:pt modelId="{B154A1E7-09AC-48A5-98F3-C28CE6F650E4}" type="sibTrans" cxnId="{E7790337-E11D-48F4-8837-239E579C2E4A}">
      <dgm:prSet/>
      <dgm:spPr/>
      <dgm:t>
        <a:bodyPr/>
        <a:lstStyle/>
        <a:p>
          <a:endParaRPr lang="ru-RU"/>
        </a:p>
      </dgm:t>
    </dgm:pt>
    <dgm:pt modelId="{4AE68AA2-E920-438A-9CC2-09ABE388D16F}" type="pres">
      <dgm:prSet presAssocID="{E5CA8878-3FDD-409C-B3AC-D2F6C9688A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50DDBA-4350-4102-A656-35DF04666A1A}" type="pres">
      <dgm:prSet presAssocID="{280E4842-1E85-4278-B7B6-35244BE10446}" presName="composite" presStyleCnt="0"/>
      <dgm:spPr/>
    </dgm:pt>
    <dgm:pt modelId="{AF43CAE4-67A4-4149-9B1A-78232DF18C37}" type="pres">
      <dgm:prSet presAssocID="{280E4842-1E85-4278-B7B6-35244BE1044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29BDD-3CD0-441E-87AA-D010B55C606A}" type="pres">
      <dgm:prSet presAssocID="{280E4842-1E85-4278-B7B6-35244BE1044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ECBAD-32E4-48D5-AB4C-9936E758EE6A}" type="pres">
      <dgm:prSet presAssocID="{6E818415-4C30-41B2-BE07-B3AE0A96A63C}" presName="sp" presStyleCnt="0"/>
      <dgm:spPr/>
    </dgm:pt>
    <dgm:pt modelId="{9C3F5A1E-8904-4FAE-8D98-242EC4548E1B}" type="pres">
      <dgm:prSet presAssocID="{428E364C-6E4A-4BDA-8785-40EB5DA7BC9A}" presName="composite" presStyleCnt="0"/>
      <dgm:spPr/>
    </dgm:pt>
    <dgm:pt modelId="{A51BFD4C-C880-49F0-879D-701F523946EA}" type="pres">
      <dgm:prSet presAssocID="{428E364C-6E4A-4BDA-8785-40EB5DA7BC9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AA746-4219-40A8-91AD-D548298A5B30}" type="pres">
      <dgm:prSet presAssocID="{428E364C-6E4A-4BDA-8785-40EB5DA7BC9A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02626-E598-4D33-A011-B157736EB726}" type="pres">
      <dgm:prSet presAssocID="{DAC7268E-A4C2-4432-B1EC-1932FE9EE13D}" presName="sp" presStyleCnt="0"/>
      <dgm:spPr/>
    </dgm:pt>
    <dgm:pt modelId="{1021D73E-8BE4-4B67-A28D-524BFB8942A9}" type="pres">
      <dgm:prSet presAssocID="{DCE044AB-A53D-46E6-8AF2-7A26E93C7417}" presName="composite" presStyleCnt="0"/>
      <dgm:spPr/>
    </dgm:pt>
    <dgm:pt modelId="{98B65E2C-6567-4E20-B854-F4E1278063E2}" type="pres">
      <dgm:prSet presAssocID="{DCE044AB-A53D-46E6-8AF2-7A26E93C74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0A1CA-75A5-4C50-89CE-D04F837E13A0}" type="pres">
      <dgm:prSet presAssocID="{DCE044AB-A53D-46E6-8AF2-7A26E93C74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5CF82-41F1-4E4B-878F-9D7893BD16BB}" type="pres">
      <dgm:prSet presAssocID="{93DD6042-9774-4E44-B092-244A0841315D}" presName="sp" presStyleCnt="0"/>
      <dgm:spPr/>
    </dgm:pt>
    <dgm:pt modelId="{F33526B6-054B-4B13-9447-01D78E9F03F7}" type="pres">
      <dgm:prSet presAssocID="{A470C65F-A73B-451A-8234-FD290A39CA46}" presName="composite" presStyleCnt="0"/>
      <dgm:spPr/>
    </dgm:pt>
    <dgm:pt modelId="{AA6DFC1C-2C59-43C3-9B3D-50A05F5FCF5A}" type="pres">
      <dgm:prSet presAssocID="{A470C65F-A73B-451A-8234-FD290A39CA4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5D9E1-1839-477F-98B6-473E30A6815F}" type="pres">
      <dgm:prSet presAssocID="{A470C65F-A73B-451A-8234-FD290A39CA4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26141-3244-4721-8BC4-C61A4B7DE7F4}" type="pres">
      <dgm:prSet presAssocID="{2FF947A9-C1BE-411D-9BE6-0C4CA56E2895}" presName="sp" presStyleCnt="0"/>
      <dgm:spPr/>
    </dgm:pt>
    <dgm:pt modelId="{DA2283E2-2CF0-4208-8FC2-ED7DF8B828D9}" type="pres">
      <dgm:prSet presAssocID="{7D4F227C-B522-4E92-A03E-F4C754FBCA7C}" presName="composite" presStyleCnt="0"/>
      <dgm:spPr/>
    </dgm:pt>
    <dgm:pt modelId="{742AC1A8-6EEB-454A-A053-EB30B5DD0DDF}" type="pres">
      <dgm:prSet presAssocID="{7D4F227C-B522-4E92-A03E-F4C754FBCA7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900B4-50BC-4068-8411-A20FB8CC2CE1}" type="pres">
      <dgm:prSet presAssocID="{7D4F227C-B522-4E92-A03E-F4C754FBCA7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C8C9F-CB25-4426-ACEE-4236BCCF6CCD}" type="pres">
      <dgm:prSet presAssocID="{434DE6DC-D8ED-4774-BE4B-D0828E52F136}" presName="sp" presStyleCnt="0"/>
      <dgm:spPr/>
    </dgm:pt>
    <dgm:pt modelId="{2E7F74BE-6711-4219-BB20-5133669AA8A1}" type="pres">
      <dgm:prSet presAssocID="{B98EC82E-3765-4FE5-A6B1-6B353308AFD0}" presName="composite" presStyleCnt="0"/>
      <dgm:spPr/>
    </dgm:pt>
    <dgm:pt modelId="{D105F12D-6DB8-4F6D-8971-3D21E3C3AD00}" type="pres">
      <dgm:prSet presAssocID="{B98EC82E-3765-4FE5-A6B1-6B353308AFD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039E9-DA4D-4AFD-A395-AB1B2DA59997}" type="pres">
      <dgm:prSet presAssocID="{B98EC82E-3765-4FE5-A6B1-6B353308AFD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0ECA64-DA48-4BDD-9E08-58116626079C}" srcId="{E5CA8878-3FDD-409C-B3AC-D2F6C9688AA2}" destId="{428E364C-6E4A-4BDA-8785-40EB5DA7BC9A}" srcOrd="1" destOrd="0" parTransId="{986D3D8B-D5C6-44DF-96FA-4A6B5ABB6050}" sibTransId="{DAC7268E-A4C2-4432-B1EC-1932FE9EE13D}"/>
    <dgm:cxn modelId="{D20113DB-D87F-46D7-8870-35FFC726ECA9}" type="presOf" srcId="{49073B30-8369-4A2B-8F85-299F74C20D7F}" destId="{549039E9-DA4D-4AFD-A395-AB1B2DA59997}" srcOrd="0" destOrd="0" presId="urn:microsoft.com/office/officeart/2005/8/layout/chevron2"/>
    <dgm:cxn modelId="{FB3339FF-5E9F-46B6-A3FA-3B84BE54B90B}" type="presOf" srcId="{181EB911-C94D-41B7-AB08-05387DA4296C}" destId="{3925D9E1-1839-477F-98B6-473E30A6815F}" srcOrd="0" destOrd="0" presId="urn:microsoft.com/office/officeart/2005/8/layout/chevron2"/>
    <dgm:cxn modelId="{F7FCA6F2-21D8-40D1-8EEC-314D22D8EB33}" srcId="{E5CA8878-3FDD-409C-B3AC-D2F6C9688AA2}" destId="{7D4F227C-B522-4E92-A03E-F4C754FBCA7C}" srcOrd="4" destOrd="0" parTransId="{1DEC799C-2FB1-4067-8444-A3DA2CBDA260}" sibTransId="{434DE6DC-D8ED-4774-BE4B-D0828E52F136}"/>
    <dgm:cxn modelId="{4858DEF1-2CC8-42C3-BFC3-99259A273620}" srcId="{7D4F227C-B522-4E92-A03E-F4C754FBCA7C}" destId="{34B77528-968E-41C3-ACB8-C73F904762CA}" srcOrd="0" destOrd="0" parTransId="{3118068C-5BE8-4DC6-908C-2540246681C5}" sibTransId="{BE808AD1-189D-4986-A444-738AFC4FB68C}"/>
    <dgm:cxn modelId="{65B3CC37-15B9-4E34-87CE-CAC8FAC517A0}" srcId="{DCE044AB-A53D-46E6-8AF2-7A26E93C7417}" destId="{94AA9C90-E477-4D9C-AF7B-FCCE69DA408F}" srcOrd="0" destOrd="0" parTransId="{B5332364-0B7A-49D8-98A2-9587248EAEE5}" sibTransId="{4B104BEB-E37B-4476-9EC4-8A60CD454D85}"/>
    <dgm:cxn modelId="{E7790337-E11D-48F4-8837-239E579C2E4A}" srcId="{A470C65F-A73B-451A-8234-FD290A39CA46}" destId="{181EB911-C94D-41B7-AB08-05387DA4296C}" srcOrd="0" destOrd="0" parTransId="{B668F6DF-60C2-466D-9540-62EC5B208CD5}" sibTransId="{B154A1E7-09AC-48A5-98F3-C28CE6F650E4}"/>
    <dgm:cxn modelId="{417F90C4-0EF9-4D4A-B275-24801A9723C6}" type="presOf" srcId="{DCE044AB-A53D-46E6-8AF2-7A26E93C7417}" destId="{98B65E2C-6567-4E20-B854-F4E1278063E2}" srcOrd="0" destOrd="0" presId="urn:microsoft.com/office/officeart/2005/8/layout/chevron2"/>
    <dgm:cxn modelId="{0FBC0290-8CBE-4206-A27A-DC241B185183}" srcId="{E5CA8878-3FDD-409C-B3AC-D2F6C9688AA2}" destId="{B98EC82E-3765-4FE5-A6B1-6B353308AFD0}" srcOrd="5" destOrd="0" parTransId="{83B65C22-342F-43F7-AB69-D9FDC3A4986F}" sibTransId="{ADC76CC6-0FBE-492C-9BD1-4BC13D8043EF}"/>
    <dgm:cxn modelId="{6779E641-46DA-4D41-B10D-80029ABE7032}" srcId="{E5CA8878-3FDD-409C-B3AC-D2F6C9688AA2}" destId="{280E4842-1E85-4278-B7B6-35244BE10446}" srcOrd="0" destOrd="0" parTransId="{70DD3B90-6D5D-42CE-857F-56BF5802159E}" sibTransId="{6E818415-4C30-41B2-BE07-B3AE0A96A63C}"/>
    <dgm:cxn modelId="{FAA5FB19-1D83-48C5-BE3E-308E00670B55}" type="presOf" srcId="{E5CA8878-3FDD-409C-B3AC-D2F6C9688AA2}" destId="{4AE68AA2-E920-438A-9CC2-09ABE388D16F}" srcOrd="0" destOrd="0" presId="urn:microsoft.com/office/officeart/2005/8/layout/chevron2"/>
    <dgm:cxn modelId="{C7F9426E-A429-42E0-AB8B-5B95C339DF09}" type="presOf" srcId="{9A5C6F68-23EF-479A-98A5-96FFF7C2BE68}" destId="{11BAA746-4219-40A8-91AD-D548298A5B30}" srcOrd="0" destOrd="0" presId="urn:microsoft.com/office/officeart/2005/8/layout/chevron2"/>
    <dgm:cxn modelId="{3ABEECEB-FDA8-48B3-B43D-428AAB43FE60}" srcId="{E5CA8878-3FDD-409C-B3AC-D2F6C9688AA2}" destId="{DCE044AB-A53D-46E6-8AF2-7A26E93C7417}" srcOrd="2" destOrd="0" parTransId="{51BB4255-E22E-4F41-A74C-21CFF0DE08E4}" sibTransId="{93DD6042-9774-4E44-B092-244A0841315D}"/>
    <dgm:cxn modelId="{1BF5A20C-6F01-41C5-8FAB-A8AC17DAEA38}" type="presOf" srcId="{428E364C-6E4A-4BDA-8785-40EB5DA7BC9A}" destId="{A51BFD4C-C880-49F0-879D-701F523946EA}" srcOrd="0" destOrd="0" presId="urn:microsoft.com/office/officeart/2005/8/layout/chevron2"/>
    <dgm:cxn modelId="{34121FC0-EFA6-4727-BCC1-028296D6EA05}" type="presOf" srcId="{34B77528-968E-41C3-ACB8-C73F904762CA}" destId="{09C900B4-50BC-4068-8411-A20FB8CC2CE1}" srcOrd="0" destOrd="0" presId="urn:microsoft.com/office/officeart/2005/8/layout/chevron2"/>
    <dgm:cxn modelId="{620535A8-1D54-4CA1-8406-185E7C1491DB}" type="presOf" srcId="{B98EC82E-3765-4FE5-A6B1-6B353308AFD0}" destId="{D105F12D-6DB8-4F6D-8971-3D21E3C3AD00}" srcOrd="0" destOrd="0" presId="urn:microsoft.com/office/officeart/2005/8/layout/chevron2"/>
    <dgm:cxn modelId="{99F52092-9173-4BE8-AABE-3DA466EF0E13}" type="presOf" srcId="{7D4F227C-B522-4E92-A03E-F4C754FBCA7C}" destId="{742AC1A8-6EEB-454A-A053-EB30B5DD0DDF}" srcOrd="0" destOrd="0" presId="urn:microsoft.com/office/officeart/2005/8/layout/chevron2"/>
    <dgm:cxn modelId="{84997764-CA81-47D3-9EC4-5842B225BEBD}" srcId="{B98EC82E-3765-4FE5-A6B1-6B353308AFD0}" destId="{49073B30-8369-4A2B-8F85-299F74C20D7F}" srcOrd="0" destOrd="0" parTransId="{0EFD4407-5250-4FE3-BEF2-2F97041D749F}" sibTransId="{6E4A0335-3CF6-4FCB-B8A8-5B7D8EA2E8D4}"/>
    <dgm:cxn modelId="{850EEEAA-132A-46B7-92E8-F6A3B9CEFA35}" srcId="{428E364C-6E4A-4BDA-8785-40EB5DA7BC9A}" destId="{9A5C6F68-23EF-479A-98A5-96FFF7C2BE68}" srcOrd="0" destOrd="0" parTransId="{1AF5383A-85F5-4A2B-BAE2-8616A7067086}" sibTransId="{04F71CCF-5B5C-431C-B484-95CFED91B357}"/>
    <dgm:cxn modelId="{5602655B-E958-4A3B-A028-095E427D9747}" type="presOf" srcId="{280E4842-1E85-4278-B7B6-35244BE10446}" destId="{AF43CAE4-67A4-4149-9B1A-78232DF18C37}" srcOrd="0" destOrd="0" presId="urn:microsoft.com/office/officeart/2005/8/layout/chevron2"/>
    <dgm:cxn modelId="{4F545178-1D8F-44E5-8BD2-CC81D65AE1DD}" type="presOf" srcId="{94AA9C90-E477-4D9C-AF7B-FCCE69DA408F}" destId="{1740A1CA-75A5-4C50-89CE-D04F837E13A0}" srcOrd="0" destOrd="0" presId="urn:microsoft.com/office/officeart/2005/8/layout/chevron2"/>
    <dgm:cxn modelId="{0C68CC96-994D-4AE5-9C7B-D8BBCB9E3BD2}" srcId="{E5CA8878-3FDD-409C-B3AC-D2F6C9688AA2}" destId="{A470C65F-A73B-451A-8234-FD290A39CA46}" srcOrd="3" destOrd="0" parTransId="{2DE21C9E-DAB3-405B-9FF6-B64338F5135A}" sibTransId="{2FF947A9-C1BE-411D-9BE6-0C4CA56E2895}"/>
    <dgm:cxn modelId="{AEAB8D50-3E14-4BF9-91EE-F81BB4C455D0}" srcId="{280E4842-1E85-4278-B7B6-35244BE10446}" destId="{879F4500-4A0A-4107-83DE-2F0D23D27EEB}" srcOrd="0" destOrd="0" parTransId="{EC782893-27F7-4978-B3F5-02CEE7613938}" sibTransId="{DE6E5FFC-A706-4A06-815A-68111FFD30C5}"/>
    <dgm:cxn modelId="{6FB93986-3E24-45ED-A620-11E2A7DB81A9}" type="presOf" srcId="{A470C65F-A73B-451A-8234-FD290A39CA46}" destId="{AA6DFC1C-2C59-43C3-9B3D-50A05F5FCF5A}" srcOrd="0" destOrd="0" presId="urn:microsoft.com/office/officeart/2005/8/layout/chevron2"/>
    <dgm:cxn modelId="{7EE86668-C4CE-4D75-A0DC-AC375E8BAE6C}" type="presOf" srcId="{879F4500-4A0A-4107-83DE-2F0D23D27EEB}" destId="{55929BDD-3CD0-441E-87AA-D010B55C606A}" srcOrd="0" destOrd="0" presId="urn:microsoft.com/office/officeart/2005/8/layout/chevron2"/>
    <dgm:cxn modelId="{6D4BA333-4FFD-4D25-A5F7-072624F54F82}" type="presParOf" srcId="{4AE68AA2-E920-438A-9CC2-09ABE388D16F}" destId="{9650DDBA-4350-4102-A656-35DF04666A1A}" srcOrd="0" destOrd="0" presId="urn:microsoft.com/office/officeart/2005/8/layout/chevron2"/>
    <dgm:cxn modelId="{4F44B25C-E5A5-4762-8DD0-90E21B2691F1}" type="presParOf" srcId="{9650DDBA-4350-4102-A656-35DF04666A1A}" destId="{AF43CAE4-67A4-4149-9B1A-78232DF18C37}" srcOrd="0" destOrd="0" presId="urn:microsoft.com/office/officeart/2005/8/layout/chevron2"/>
    <dgm:cxn modelId="{CDCEC1CE-6291-481D-B5CE-6AA4FFBF9539}" type="presParOf" srcId="{9650DDBA-4350-4102-A656-35DF04666A1A}" destId="{55929BDD-3CD0-441E-87AA-D010B55C606A}" srcOrd="1" destOrd="0" presId="urn:microsoft.com/office/officeart/2005/8/layout/chevron2"/>
    <dgm:cxn modelId="{1D4C4F62-60D5-4E5E-8175-0C316A3D2729}" type="presParOf" srcId="{4AE68AA2-E920-438A-9CC2-09ABE388D16F}" destId="{8BBECBAD-32E4-48D5-AB4C-9936E758EE6A}" srcOrd="1" destOrd="0" presId="urn:microsoft.com/office/officeart/2005/8/layout/chevron2"/>
    <dgm:cxn modelId="{C54883F2-AC17-4094-A884-43A4A576481E}" type="presParOf" srcId="{4AE68AA2-E920-438A-9CC2-09ABE388D16F}" destId="{9C3F5A1E-8904-4FAE-8D98-242EC4548E1B}" srcOrd="2" destOrd="0" presId="urn:microsoft.com/office/officeart/2005/8/layout/chevron2"/>
    <dgm:cxn modelId="{22E770AD-D52D-4E5B-8F16-040EC225E05A}" type="presParOf" srcId="{9C3F5A1E-8904-4FAE-8D98-242EC4548E1B}" destId="{A51BFD4C-C880-49F0-879D-701F523946EA}" srcOrd="0" destOrd="0" presId="urn:microsoft.com/office/officeart/2005/8/layout/chevron2"/>
    <dgm:cxn modelId="{4A56DDAF-75E6-444C-99A0-A4FEA4E2A40A}" type="presParOf" srcId="{9C3F5A1E-8904-4FAE-8D98-242EC4548E1B}" destId="{11BAA746-4219-40A8-91AD-D548298A5B30}" srcOrd="1" destOrd="0" presId="urn:microsoft.com/office/officeart/2005/8/layout/chevron2"/>
    <dgm:cxn modelId="{C71C7E1A-11FB-4440-9B04-3A029F106017}" type="presParOf" srcId="{4AE68AA2-E920-438A-9CC2-09ABE388D16F}" destId="{FB002626-E598-4D33-A011-B157736EB726}" srcOrd="3" destOrd="0" presId="urn:microsoft.com/office/officeart/2005/8/layout/chevron2"/>
    <dgm:cxn modelId="{B17525DE-5496-427C-9A87-A37174C18C78}" type="presParOf" srcId="{4AE68AA2-E920-438A-9CC2-09ABE388D16F}" destId="{1021D73E-8BE4-4B67-A28D-524BFB8942A9}" srcOrd="4" destOrd="0" presId="urn:microsoft.com/office/officeart/2005/8/layout/chevron2"/>
    <dgm:cxn modelId="{AB14B427-047F-4B44-803E-FCA7144BD3D8}" type="presParOf" srcId="{1021D73E-8BE4-4B67-A28D-524BFB8942A9}" destId="{98B65E2C-6567-4E20-B854-F4E1278063E2}" srcOrd="0" destOrd="0" presId="urn:microsoft.com/office/officeart/2005/8/layout/chevron2"/>
    <dgm:cxn modelId="{7D9C17DB-C84C-4BA0-AB5E-75DE6C5DC8B4}" type="presParOf" srcId="{1021D73E-8BE4-4B67-A28D-524BFB8942A9}" destId="{1740A1CA-75A5-4C50-89CE-D04F837E13A0}" srcOrd="1" destOrd="0" presId="urn:microsoft.com/office/officeart/2005/8/layout/chevron2"/>
    <dgm:cxn modelId="{938EBFC4-D939-4539-B06C-4D949D76616D}" type="presParOf" srcId="{4AE68AA2-E920-438A-9CC2-09ABE388D16F}" destId="{75A5CF82-41F1-4E4B-878F-9D7893BD16BB}" srcOrd="5" destOrd="0" presId="urn:microsoft.com/office/officeart/2005/8/layout/chevron2"/>
    <dgm:cxn modelId="{DF3CF8AF-8757-4739-8855-9EDFD6E62B9F}" type="presParOf" srcId="{4AE68AA2-E920-438A-9CC2-09ABE388D16F}" destId="{F33526B6-054B-4B13-9447-01D78E9F03F7}" srcOrd="6" destOrd="0" presId="urn:microsoft.com/office/officeart/2005/8/layout/chevron2"/>
    <dgm:cxn modelId="{9696BAF1-0430-4CB5-93EC-B30493877571}" type="presParOf" srcId="{F33526B6-054B-4B13-9447-01D78E9F03F7}" destId="{AA6DFC1C-2C59-43C3-9B3D-50A05F5FCF5A}" srcOrd="0" destOrd="0" presId="urn:microsoft.com/office/officeart/2005/8/layout/chevron2"/>
    <dgm:cxn modelId="{3066A510-ED61-4889-B527-39BB870D3D74}" type="presParOf" srcId="{F33526B6-054B-4B13-9447-01D78E9F03F7}" destId="{3925D9E1-1839-477F-98B6-473E30A6815F}" srcOrd="1" destOrd="0" presId="urn:microsoft.com/office/officeart/2005/8/layout/chevron2"/>
    <dgm:cxn modelId="{19A405F7-3CEB-4FDE-9543-B5C32D05C4E6}" type="presParOf" srcId="{4AE68AA2-E920-438A-9CC2-09ABE388D16F}" destId="{54C26141-3244-4721-8BC4-C61A4B7DE7F4}" srcOrd="7" destOrd="0" presId="urn:microsoft.com/office/officeart/2005/8/layout/chevron2"/>
    <dgm:cxn modelId="{3F89EC81-939C-4CDF-B84F-AD0517ED8021}" type="presParOf" srcId="{4AE68AA2-E920-438A-9CC2-09ABE388D16F}" destId="{DA2283E2-2CF0-4208-8FC2-ED7DF8B828D9}" srcOrd="8" destOrd="0" presId="urn:microsoft.com/office/officeart/2005/8/layout/chevron2"/>
    <dgm:cxn modelId="{262813D3-645E-44BA-8977-3AF61B8D4096}" type="presParOf" srcId="{DA2283E2-2CF0-4208-8FC2-ED7DF8B828D9}" destId="{742AC1A8-6EEB-454A-A053-EB30B5DD0DDF}" srcOrd="0" destOrd="0" presId="urn:microsoft.com/office/officeart/2005/8/layout/chevron2"/>
    <dgm:cxn modelId="{1F849D39-D82C-40DA-83D3-40786FCEC230}" type="presParOf" srcId="{DA2283E2-2CF0-4208-8FC2-ED7DF8B828D9}" destId="{09C900B4-50BC-4068-8411-A20FB8CC2CE1}" srcOrd="1" destOrd="0" presId="urn:microsoft.com/office/officeart/2005/8/layout/chevron2"/>
    <dgm:cxn modelId="{608CBF03-0B21-4470-A269-9A07AEB70F36}" type="presParOf" srcId="{4AE68AA2-E920-438A-9CC2-09ABE388D16F}" destId="{DEAC8C9F-CB25-4426-ACEE-4236BCCF6CCD}" srcOrd="9" destOrd="0" presId="urn:microsoft.com/office/officeart/2005/8/layout/chevron2"/>
    <dgm:cxn modelId="{2348F6B6-21E4-4E87-BA2C-A535E82949DC}" type="presParOf" srcId="{4AE68AA2-E920-438A-9CC2-09ABE388D16F}" destId="{2E7F74BE-6711-4219-BB20-5133669AA8A1}" srcOrd="10" destOrd="0" presId="urn:microsoft.com/office/officeart/2005/8/layout/chevron2"/>
    <dgm:cxn modelId="{197DA7CE-55F0-4ED4-ABA7-BE8BDB38DFBF}" type="presParOf" srcId="{2E7F74BE-6711-4219-BB20-5133669AA8A1}" destId="{D105F12D-6DB8-4F6D-8971-3D21E3C3AD00}" srcOrd="0" destOrd="0" presId="urn:microsoft.com/office/officeart/2005/8/layout/chevron2"/>
    <dgm:cxn modelId="{0C124B83-15A2-4673-BA7F-BBDB1F32DE36}" type="presParOf" srcId="{2E7F74BE-6711-4219-BB20-5133669AA8A1}" destId="{549039E9-DA4D-4AFD-A395-AB1B2DA599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45506-8A57-4783-A7F2-60D21BE27352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BE0ECAB-D791-4E7B-A39B-CA21B0CE239A}">
      <dgm:prSet phldrT="[Текст]" phldr="1"/>
      <dgm:spPr/>
      <dgm:t>
        <a:bodyPr/>
        <a:lstStyle/>
        <a:p>
          <a:endParaRPr lang="ru-RU" dirty="0"/>
        </a:p>
      </dgm:t>
    </dgm:pt>
    <dgm:pt modelId="{C56BE59B-4A90-4E9E-98C8-34223C9C7F6A}" type="parTrans" cxnId="{E8B0A383-A7AF-4DEE-B8EF-749DE92D27DE}">
      <dgm:prSet/>
      <dgm:spPr/>
      <dgm:t>
        <a:bodyPr/>
        <a:lstStyle/>
        <a:p>
          <a:endParaRPr lang="ru-RU"/>
        </a:p>
      </dgm:t>
    </dgm:pt>
    <dgm:pt modelId="{541965E4-B715-4FC5-A405-D3D3BBC7FBF7}" type="sibTrans" cxnId="{E8B0A383-A7AF-4DEE-B8EF-749DE92D27DE}">
      <dgm:prSet/>
      <dgm:spPr/>
      <dgm:t>
        <a:bodyPr/>
        <a:lstStyle/>
        <a:p>
          <a:endParaRPr lang="ru-RU"/>
        </a:p>
      </dgm:t>
    </dgm:pt>
    <dgm:pt modelId="{1E1DC342-677B-47B3-9AE1-139C50ABA623}">
      <dgm:prSet phldrT="[Текст]" custT="1"/>
      <dgm:spPr/>
      <dgm:t>
        <a:bodyPr/>
        <a:lstStyle/>
        <a:p>
          <a:r>
            <a: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математизация информации</a:t>
          </a:r>
          <a:endParaRPr lang="ru-RU" sz="3100" dirty="0"/>
        </a:p>
      </dgm:t>
    </dgm:pt>
    <dgm:pt modelId="{805FBF89-0B2D-428C-9BDF-13571AB2E9C4}" type="parTrans" cxnId="{6283D89F-900D-4601-8E23-15E2618510D6}">
      <dgm:prSet/>
      <dgm:spPr/>
      <dgm:t>
        <a:bodyPr/>
        <a:lstStyle/>
        <a:p>
          <a:endParaRPr lang="ru-RU"/>
        </a:p>
      </dgm:t>
    </dgm:pt>
    <dgm:pt modelId="{53A2A739-EDA3-4A09-A608-2E7C1F22CD59}" type="sibTrans" cxnId="{6283D89F-900D-4601-8E23-15E2618510D6}">
      <dgm:prSet/>
      <dgm:spPr/>
      <dgm:t>
        <a:bodyPr/>
        <a:lstStyle/>
        <a:p>
          <a:endParaRPr lang="ru-RU"/>
        </a:p>
      </dgm:t>
    </dgm:pt>
    <dgm:pt modelId="{39F105DF-9053-4E70-A2DD-F2AF3B3284E0}">
      <dgm:prSet phldrT="[Текст]" phldr="1"/>
      <dgm:spPr/>
      <dgm:t>
        <a:bodyPr/>
        <a:lstStyle/>
        <a:p>
          <a:endParaRPr lang="ru-RU"/>
        </a:p>
      </dgm:t>
    </dgm:pt>
    <dgm:pt modelId="{9A0CD822-0364-448D-A55F-6DB969351F61}" type="parTrans" cxnId="{1490DFC7-20FF-449D-88A2-C4BD27A0631A}">
      <dgm:prSet/>
      <dgm:spPr/>
      <dgm:t>
        <a:bodyPr/>
        <a:lstStyle/>
        <a:p>
          <a:endParaRPr lang="ru-RU"/>
        </a:p>
      </dgm:t>
    </dgm:pt>
    <dgm:pt modelId="{1895A1BA-2743-49CD-A27E-B6D5AB75459F}" type="sibTrans" cxnId="{1490DFC7-20FF-449D-88A2-C4BD27A0631A}">
      <dgm:prSet/>
      <dgm:spPr/>
      <dgm:t>
        <a:bodyPr/>
        <a:lstStyle/>
        <a:p>
          <a:endParaRPr lang="ru-RU"/>
        </a:p>
      </dgm:t>
    </dgm:pt>
    <dgm:pt modelId="{A2BB78CE-F13F-4141-A8B6-F8B57E4F3938}">
      <dgm:prSet phldrT="[Текст]" custT="1"/>
      <dgm:spPr/>
      <dgm:t>
        <a:bodyPr/>
        <a:lstStyle/>
        <a:p>
          <a:r>
            <a: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интерпретация полученных результатов</a:t>
          </a:r>
          <a:endParaRPr lang="ru-RU" sz="3100" dirty="0"/>
        </a:p>
      </dgm:t>
    </dgm:pt>
    <dgm:pt modelId="{ABB802D8-3194-41D5-9774-1A1763512C5E}" type="parTrans" cxnId="{399EE1EE-A34B-4A19-8508-6D9095869EB7}">
      <dgm:prSet/>
      <dgm:spPr/>
      <dgm:t>
        <a:bodyPr/>
        <a:lstStyle/>
        <a:p>
          <a:endParaRPr lang="ru-RU"/>
        </a:p>
      </dgm:t>
    </dgm:pt>
    <dgm:pt modelId="{3B67F449-0FA8-4D65-82C4-16D94C95CD6E}" type="sibTrans" cxnId="{399EE1EE-A34B-4A19-8508-6D9095869EB7}">
      <dgm:prSet/>
      <dgm:spPr/>
      <dgm:t>
        <a:bodyPr/>
        <a:lstStyle/>
        <a:p>
          <a:endParaRPr lang="ru-RU"/>
        </a:p>
      </dgm:t>
    </dgm:pt>
    <dgm:pt modelId="{240FF5EA-8AAC-4234-995E-0EE6458F6DC1}">
      <dgm:prSet phldrT="[Текст]" phldr="1"/>
      <dgm:spPr/>
      <dgm:t>
        <a:bodyPr/>
        <a:lstStyle/>
        <a:p>
          <a:endParaRPr lang="ru-RU"/>
        </a:p>
      </dgm:t>
    </dgm:pt>
    <dgm:pt modelId="{E9BD5593-04BD-4AC7-B4B4-DA0A0608A992}" type="parTrans" cxnId="{5D9D489D-5140-4C8E-B3EA-3EF39D32FC96}">
      <dgm:prSet/>
      <dgm:spPr/>
      <dgm:t>
        <a:bodyPr/>
        <a:lstStyle/>
        <a:p>
          <a:endParaRPr lang="ru-RU"/>
        </a:p>
      </dgm:t>
    </dgm:pt>
    <dgm:pt modelId="{3E360624-CEBF-4522-8DBC-84A65859416E}" type="sibTrans" cxnId="{5D9D489D-5140-4C8E-B3EA-3EF39D32FC96}">
      <dgm:prSet/>
      <dgm:spPr/>
      <dgm:t>
        <a:bodyPr/>
        <a:lstStyle/>
        <a:p>
          <a:endParaRPr lang="ru-RU"/>
        </a:p>
      </dgm:t>
    </dgm:pt>
    <dgm:pt modelId="{F354B79A-3489-4E7A-B13D-0DAC1969AF77}">
      <dgm:prSet phldrT="[Текст]" custT="1"/>
      <dgm:spPr/>
      <dgm:t>
        <a:bodyPr/>
        <a:lstStyle/>
        <a:p>
          <a:r>
            <a: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обобщенной модели с использованием буквенной символики</a:t>
          </a:r>
          <a:endParaRPr lang="ru-RU" sz="3100" dirty="0"/>
        </a:p>
      </dgm:t>
    </dgm:pt>
    <dgm:pt modelId="{360F3025-FA92-4427-A727-4D5FE38B3ACD}" type="parTrans" cxnId="{36FFCEDD-DC18-45C9-AD6B-FD717D139689}">
      <dgm:prSet/>
      <dgm:spPr/>
      <dgm:t>
        <a:bodyPr/>
        <a:lstStyle/>
        <a:p>
          <a:endParaRPr lang="ru-RU"/>
        </a:p>
      </dgm:t>
    </dgm:pt>
    <dgm:pt modelId="{0D88079F-6D78-42C1-9A61-8232B68AB36F}" type="sibTrans" cxnId="{36FFCEDD-DC18-45C9-AD6B-FD717D139689}">
      <dgm:prSet/>
      <dgm:spPr/>
      <dgm:t>
        <a:bodyPr/>
        <a:lstStyle/>
        <a:p>
          <a:endParaRPr lang="ru-RU"/>
        </a:p>
      </dgm:t>
    </dgm:pt>
    <dgm:pt modelId="{5317BBA3-0AB8-48D2-A30B-DD261A65DE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5088C3-2758-4B6C-999C-8B6A7FC2AC83}" type="parTrans" cxnId="{00566E02-398E-4ED1-8CCC-45D1D34A4221}">
      <dgm:prSet/>
      <dgm:spPr/>
      <dgm:t>
        <a:bodyPr/>
        <a:lstStyle/>
        <a:p>
          <a:endParaRPr lang="ru-RU"/>
        </a:p>
      </dgm:t>
    </dgm:pt>
    <dgm:pt modelId="{434D3EDA-BF5D-493D-A7EA-AD9597F27B57}" type="sibTrans" cxnId="{00566E02-398E-4ED1-8CCC-45D1D34A4221}">
      <dgm:prSet/>
      <dgm:spPr/>
      <dgm:t>
        <a:bodyPr/>
        <a:lstStyle/>
        <a:p>
          <a:endParaRPr lang="ru-RU"/>
        </a:p>
      </dgm:t>
    </dgm:pt>
    <dgm:pt modelId="{77D26EAB-2BB5-41D8-A00B-6696406CD364}">
      <dgm:prSet/>
      <dgm:spPr/>
      <dgm:t>
        <a:bodyPr/>
        <a:lstStyle/>
        <a:p>
          <a:endParaRPr lang="ru-RU"/>
        </a:p>
      </dgm:t>
    </dgm:pt>
    <dgm:pt modelId="{D3E37285-CB41-418F-9C19-CDC075229FB5}" type="parTrans" cxnId="{C261D6E6-F018-49FD-B664-B06E3E8BD34E}">
      <dgm:prSet/>
      <dgm:spPr/>
      <dgm:t>
        <a:bodyPr/>
        <a:lstStyle/>
        <a:p>
          <a:endParaRPr lang="ru-RU"/>
        </a:p>
      </dgm:t>
    </dgm:pt>
    <dgm:pt modelId="{C8591333-0547-48C7-9D6A-7D94D27A6B7C}" type="sibTrans" cxnId="{C261D6E6-F018-49FD-B664-B06E3E8BD34E}">
      <dgm:prSet/>
      <dgm:spPr/>
      <dgm:t>
        <a:bodyPr/>
        <a:lstStyle/>
        <a:p>
          <a:endParaRPr lang="ru-RU"/>
        </a:p>
      </dgm:t>
    </dgm:pt>
    <dgm:pt modelId="{312C4809-C74F-44A9-BF10-166B532C77E7}">
      <dgm:prSet custT="1"/>
      <dgm:spPr/>
      <dgm:t>
        <a:bodyPr/>
        <a:lstStyle/>
        <a:p>
          <a:r>
            <a: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функциональной зависимости между величинами</a:t>
          </a:r>
          <a:endParaRPr lang="ru-RU" sz="3100" dirty="0"/>
        </a:p>
      </dgm:t>
    </dgm:pt>
    <dgm:pt modelId="{B58D1401-EF80-4637-8228-7D58BAFEB9F9}" type="parTrans" cxnId="{6F43D738-8D13-4A7F-A63D-88F9972CD6B2}">
      <dgm:prSet/>
      <dgm:spPr/>
      <dgm:t>
        <a:bodyPr/>
        <a:lstStyle/>
        <a:p>
          <a:endParaRPr lang="ru-RU"/>
        </a:p>
      </dgm:t>
    </dgm:pt>
    <dgm:pt modelId="{9C38E2CD-97DE-4823-B6E3-F2C5075817AE}" type="sibTrans" cxnId="{6F43D738-8D13-4A7F-A63D-88F9972CD6B2}">
      <dgm:prSet/>
      <dgm:spPr/>
      <dgm:t>
        <a:bodyPr/>
        <a:lstStyle/>
        <a:p>
          <a:endParaRPr lang="ru-RU"/>
        </a:p>
      </dgm:t>
    </dgm:pt>
    <dgm:pt modelId="{E19B7AA1-7C31-480D-B6FA-03462DFCC712}">
      <dgm:prSet custT="1"/>
      <dgm:spPr/>
      <dgm:t>
        <a:bodyPr/>
        <a:lstStyle/>
        <a:p>
          <a:r>
            <a: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собственно математической задачи</a:t>
          </a:r>
          <a:endParaRPr lang="ru-RU" sz="3100" dirty="0"/>
        </a:p>
      </dgm:t>
    </dgm:pt>
    <dgm:pt modelId="{CD4D7DBC-C1A2-43AE-9CA1-54629BD5E60B}" type="parTrans" cxnId="{70169466-D652-4F93-85AD-B776EA8CD788}">
      <dgm:prSet/>
      <dgm:spPr/>
      <dgm:t>
        <a:bodyPr/>
        <a:lstStyle/>
        <a:p>
          <a:endParaRPr lang="ru-RU"/>
        </a:p>
      </dgm:t>
    </dgm:pt>
    <dgm:pt modelId="{0A725175-5FAA-4918-9894-F876536D64F0}" type="sibTrans" cxnId="{70169466-D652-4F93-85AD-B776EA8CD788}">
      <dgm:prSet/>
      <dgm:spPr/>
      <dgm:t>
        <a:bodyPr/>
        <a:lstStyle/>
        <a:p>
          <a:endParaRPr lang="ru-RU"/>
        </a:p>
      </dgm:t>
    </dgm:pt>
    <dgm:pt modelId="{6EB8C024-525B-4ED5-982A-100D5B70C7C1}" type="pres">
      <dgm:prSet presAssocID="{A2F45506-8A57-4783-A7F2-60D21BE273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78BD8C-4B0C-49BA-B960-673CEFEA4C3A}" type="pres">
      <dgm:prSet presAssocID="{ABE0ECAB-D791-4E7B-A39B-CA21B0CE239A}" presName="composite" presStyleCnt="0"/>
      <dgm:spPr/>
    </dgm:pt>
    <dgm:pt modelId="{3F202AED-AAEA-44E9-9734-8D15BB549A73}" type="pres">
      <dgm:prSet presAssocID="{ABE0ECAB-D791-4E7B-A39B-CA21B0CE239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62124-C825-4448-BA02-E415A5B706F6}" type="pres">
      <dgm:prSet presAssocID="{ABE0ECAB-D791-4E7B-A39B-CA21B0CE239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3CA5F-80C0-457D-985F-B5AD6787D353}" type="pres">
      <dgm:prSet presAssocID="{541965E4-B715-4FC5-A405-D3D3BBC7FBF7}" presName="sp" presStyleCnt="0"/>
      <dgm:spPr/>
    </dgm:pt>
    <dgm:pt modelId="{2A1F20D7-8C73-4246-BE62-13DF36DF5285}" type="pres">
      <dgm:prSet presAssocID="{5317BBA3-0AB8-48D2-A30B-DD261A65DE11}" presName="composite" presStyleCnt="0"/>
      <dgm:spPr/>
    </dgm:pt>
    <dgm:pt modelId="{D1DE1DD6-9637-4B60-AEE5-DBFFE3F41106}" type="pres">
      <dgm:prSet presAssocID="{5317BBA3-0AB8-48D2-A30B-DD261A65DE1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21E0A-EAEE-4AF1-9359-B599FC63880D}" type="pres">
      <dgm:prSet presAssocID="{5317BBA3-0AB8-48D2-A30B-DD261A65DE11}" presName="descendantText" presStyleLbl="alignAcc1" presStyleIdx="1" presStyleCnt="5" custLinFactNeighborX="-149" custLinFactNeighborY="1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6BF34-0CB1-4D9C-A5A5-9D3C44863BE4}" type="pres">
      <dgm:prSet presAssocID="{434D3EDA-BF5D-493D-A7EA-AD9597F27B57}" presName="sp" presStyleCnt="0"/>
      <dgm:spPr/>
    </dgm:pt>
    <dgm:pt modelId="{8F2EA97F-F86C-4405-966D-6B6081BA5F51}" type="pres">
      <dgm:prSet presAssocID="{77D26EAB-2BB5-41D8-A00B-6696406CD364}" presName="composite" presStyleCnt="0"/>
      <dgm:spPr/>
    </dgm:pt>
    <dgm:pt modelId="{2D144AFD-1B0B-4F9E-A1A1-49C6A1578E96}" type="pres">
      <dgm:prSet presAssocID="{77D26EAB-2BB5-41D8-A00B-6696406CD36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2929C-2170-4D68-8C05-6C45E5F0CAF9}" type="pres">
      <dgm:prSet presAssocID="{77D26EAB-2BB5-41D8-A00B-6696406CD36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C2263-F49E-478B-A4A6-BB62B8EA106A}" type="pres">
      <dgm:prSet presAssocID="{C8591333-0547-48C7-9D6A-7D94D27A6B7C}" presName="sp" presStyleCnt="0"/>
      <dgm:spPr/>
    </dgm:pt>
    <dgm:pt modelId="{CA032D1F-ADEF-4D8C-9022-4E7434935A82}" type="pres">
      <dgm:prSet presAssocID="{39F105DF-9053-4E70-A2DD-F2AF3B3284E0}" presName="composite" presStyleCnt="0"/>
      <dgm:spPr/>
    </dgm:pt>
    <dgm:pt modelId="{0F911FAA-FCCF-4F3D-9482-4D43AC9BEC2A}" type="pres">
      <dgm:prSet presAssocID="{39F105DF-9053-4E70-A2DD-F2AF3B3284E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1C799-B6DB-4582-B65A-DD70F813CFAA}" type="pres">
      <dgm:prSet presAssocID="{39F105DF-9053-4E70-A2DD-F2AF3B3284E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CCAF1-1179-4C42-A3EB-39F015FA1D20}" type="pres">
      <dgm:prSet presAssocID="{1895A1BA-2743-49CD-A27E-B6D5AB75459F}" presName="sp" presStyleCnt="0"/>
      <dgm:spPr/>
    </dgm:pt>
    <dgm:pt modelId="{F80E950B-2893-41BC-9D67-00D8F58458C1}" type="pres">
      <dgm:prSet presAssocID="{240FF5EA-8AAC-4234-995E-0EE6458F6DC1}" presName="composite" presStyleCnt="0"/>
      <dgm:spPr/>
    </dgm:pt>
    <dgm:pt modelId="{0575D5C7-8730-40E3-BC9D-EEE4695F6F50}" type="pres">
      <dgm:prSet presAssocID="{240FF5EA-8AAC-4234-995E-0EE6458F6DC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C437A-F274-4AC8-BB4D-CC297768B05B}" type="pres">
      <dgm:prSet presAssocID="{240FF5EA-8AAC-4234-995E-0EE6458F6DC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FB153B-FFB0-4F0D-A33E-477E270A0BA7}" type="presOf" srcId="{ABE0ECAB-D791-4E7B-A39B-CA21B0CE239A}" destId="{3F202AED-AAEA-44E9-9734-8D15BB549A73}" srcOrd="0" destOrd="0" presId="urn:microsoft.com/office/officeart/2005/8/layout/chevron2"/>
    <dgm:cxn modelId="{920CF4C1-4F9A-4EC5-8DED-8364318FE3D2}" type="presOf" srcId="{A2BB78CE-F13F-4141-A8B6-F8B57E4F3938}" destId="{8E71C799-B6DB-4582-B65A-DD70F813CFAA}" srcOrd="0" destOrd="0" presId="urn:microsoft.com/office/officeart/2005/8/layout/chevron2"/>
    <dgm:cxn modelId="{399EE1EE-A34B-4A19-8508-6D9095869EB7}" srcId="{39F105DF-9053-4E70-A2DD-F2AF3B3284E0}" destId="{A2BB78CE-F13F-4141-A8B6-F8B57E4F3938}" srcOrd="0" destOrd="0" parTransId="{ABB802D8-3194-41D5-9774-1A1763512C5E}" sibTransId="{3B67F449-0FA8-4D65-82C4-16D94C95CD6E}"/>
    <dgm:cxn modelId="{540C5573-61B8-4989-856E-FFB7DEBA93C0}" type="presOf" srcId="{5317BBA3-0AB8-48D2-A30B-DD261A65DE11}" destId="{D1DE1DD6-9637-4B60-AEE5-DBFFE3F41106}" srcOrd="0" destOrd="0" presId="urn:microsoft.com/office/officeart/2005/8/layout/chevron2"/>
    <dgm:cxn modelId="{36FFCEDD-DC18-45C9-AD6B-FD717D139689}" srcId="{240FF5EA-8AAC-4234-995E-0EE6458F6DC1}" destId="{F354B79A-3489-4E7A-B13D-0DAC1969AF77}" srcOrd="0" destOrd="0" parTransId="{360F3025-FA92-4427-A727-4D5FE38B3ACD}" sibTransId="{0D88079F-6D78-42C1-9A61-8232B68AB36F}"/>
    <dgm:cxn modelId="{C261D6E6-F018-49FD-B664-B06E3E8BD34E}" srcId="{A2F45506-8A57-4783-A7F2-60D21BE27352}" destId="{77D26EAB-2BB5-41D8-A00B-6696406CD364}" srcOrd="2" destOrd="0" parTransId="{D3E37285-CB41-418F-9C19-CDC075229FB5}" sibTransId="{C8591333-0547-48C7-9D6A-7D94D27A6B7C}"/>
    <dgm:cxn modelId="{264A4C5A-6C81-4EB5-9B3C-3822A809F04B}" type="presOf" srcId="{77D26EAB-2BB5-41D8-A00B-6696406CD364}" destId="{2D144AFD-1B0B-4F9E-A1A1-49C6A1578E96}" srcOrd="0" destOrd="0" presId="urn:microsoft.com/office/officeart/2005/8/layout/chevron2"/>
    <dgm:cxn modelId="{7176FA83-5841-482B-98F4-1138612BE794}" type="presOf" srcId="{1E1DC342-677B-47B3-9AE1-139C50ABA623}" destId="{D4A62124-C825-4448-BA02-E415A5B706F6}" srcOrd="0" destOrd="0" presId="urn:microsoft.com/office/officeart/2005/8/layout/chevron2"/>
    <dgm:cxn modelId="{B59667D9-C562-430F-941B-9BD477F11CDE}" type="presOf" srcId="{A2F45506-8A57-4783-A7F2-60D21BE27352}" destId="{6EB8C024-525B-4ED5-982A-100D5B70C7C1}" srcOrd="0" destOrd="0" presId="urn:microsoft.com/office/officeart/2005/8/layout/chevron2"/>
    <dgm:cxn modelId="{5D9D489D-5140-4C8E-B3EA-3EF39D32FC96}" srcId="{A2F45506-8A57-4783-A7F2-60D21BE27352}" destId="{240FF5EA-8AAC-4234-995E-0EE6458F6DC1}" srcOrd="4" destOrd="0" parTransId="{E9BD5593-04BD-4AC7-B4B4-DA0A0608A992}" sibTransId="{3E360624-CEBF-4522-8DBC-84A65859416E}"/>
    <dgm:cxn modelId="{6283D89F-900D-4601-8E23-15E2618510D6}" srcId="{ABE0ECAB-D791-4E7B-A39B-CA21B0CE239A}" destId="{1E1DC342-677B-47B3-9AE1-139C50ABA623}" srcOrd="0" destOrd="0" parTransId="{805FBF89-0B2D-428C-9BDF-13571AB2E9C4}" sibTransId="{53A2A739-EDA3-4A09-A608-2E7C1F22CD59}"/>
    <dgm:cxn modelId="{E8B0A383-A7AF-4DEE-B8EF-749DE92D27DE}" srcId="{A2F45506-8A57-4783-A7F2-60D21BE27352}" destId="{ABE0ECAB-D791-4E7B-A39B-CA21B0CE239A}" srcOrd="0" destOrd="0" parTransId="{C56BE59B-4A90-4E9E-98C8-34223C9C7F6A}" sibTransId="{541965E4-B715-4FC5-A405-D3D3BBC7FBF7}"/>
    <dgm:cxn modelId="{70169466-D652-4F93-85AD-B776EA8CD788}" srcId="{77D26EAB-2BB5-41D8-A00B-6696406CD364}" destId="{E19B7AA1-7C31-480D-B6FA-03462DFCC712}" srcOrd="0" destOrd="0" parTransId="{CD4D7DBC-C1A2-43AE-9CA1-54629BD5E60B}" sibTransId="{0A725175-5FAA-4918-9894-F876536D64F0}"/>
    <dgm:cxn modelId="{E3AEB406-45A6-4AE5-9CB8-E5E32F8FA1B6}" type="presOf" srcId="{39F105DF-9053-4E70-A2DD-F2AF3B3284E0}" destId="{0F911FAA-FCCF-4F3D-9482-4D43AC9BEC2A}" srcOrd="0" destOrd="0" presId="urn:microsoft.com/office/officeart/2005/8/layout/chevron2"/>
    <dgm:cxn modelId="{AB1B5E94-939C-4E5C-9A45-E7EFC34D833B}" type="presOf" srcId="{F354B79A-3489-4E7A-B13D-0DAC1969AF77}" destId="{745C437A-F274-4AC8-BB4D-CC297768B05B}" srcOrd="0" destOrd="0" presId="urn:microsoft.com/office/officeart/2005/8/layout/chevron2"/>
    <dgm:cxn modelId="{EC593754-5636-4E64-8353-DA836E882101}" type="presOf" srcId="{240FF5EA-8AAC-4234-995E-0EE6458F6DC1}" destId="{0575D5C7-8730-40E3-BC9D-EEE4695F6F50}" srcOrd="0" destOrd="0" presId="urn:microsoft.com/office/officeart/2005/8/layout/chevron2"/>
    <dgm:cxn modelId="{0A665281-F435-4DBB-96D2-224503830493}" type="presOf" srcId="{312C4809-C74F-44A9-BF10-166B532C77E7}" destId="{3A121E0A-EAEE-4AF1-9359-B599FC63880D}" srcOrd="0" destOrd="0" presId="urn:microsoft.com/office/officeart/2005/8/layout/chevron2"/>
    <dgm:cxn modelId="{6F43D738-8D13-4A7F-A63D-88F9972CD6B2}" srcId="{5317BBA3-0AB8-48D2-A30B-DD261A65DE11}" destId="{312C4809-C74F-44A9-BF10-166B532C77E7}" srcOrd="0" destOrd="0" parTransId="{B58D1401-EF80-4637-8228-7D58BAFEB9F9}" sibTransId="{9C38E2CD-97DE-4823-B6E3-F2C5075817AE}"/>
    <dgm:cxn modelId="{00566E02-398E-4ED1-8CCC-45D1D34A4221}" srcId="{A2F45506-8A57-4783-A7F2-60D21BE27352}" destId="{5317BBA3-0AB8-48D2-A30B-DD261A65DE11}" srcOrd="1" destOrd="0" parTransId="{D25088C3-2758-4B6C-999C-8B6A7FC2AC83}" sibTransId="{434D3EDA-BF5D-493D-A7EA-AD9597F27B57}"/>
    <dgm:cxn modelId="{1490DFC7-20FF-449D-88A2-C4BD27A0631A}" srcId="{A2F45506-8A57-4783-A7F2-60D21BE27352}" destId="{39F105DF-9053-4E70-A2DD-F2AF3B3284E0}" srcOrd="3" destOrd="0" parTransId="{9A0CD822-0364-448D-A55F-6DB969351F61}" sibTransId="{1895A1BA-2743-49CD-A27E-B6D5AB75459F}"/>
    <dgm:cxn modelId="{62C58126-FA8B-4DAB-BE8C-2B4AE023AE0E}" type="presOf" srcId="{E19B7AA1-7C31-480D-B6FA-03462DFCC712}" destId="{5B52929C-2170-4D68-8C05-6C45E5F0CAF9}" srcOrd="0" destOrd="0" presId="urn:microsoft.com/office/officeart/2005/8/layout/chevron2"/>
    <dgm:cxn modelId="{7C163BD8-962A-4E3B-8D97-E1A1D42AB645}" type="presParOf" srcId="{6EB8C024-525B-4ED5-982A-100D5B70C7C1}" destId="{EF78BD8C-4B0C-49BA-B960-673CEFEA4C3A}" srcOrd="0" destOrd="0" presId="urn:microsoft.com/office/officeart/2005/8/layout/chevron2"/>
    <dgm:cxn modelId="{05875636-BB85-4389-8261-47ECECBCDB95}" type="presParOf" srcId="{EF78BD8C-4B0C-49BA-B960-673CEFEA4C3A}" destId="{3F202AED-AAEA-44E9-9734-8D15BB549A73}" srcOrd="0" destOrd="0" presId="urn:microsoft.com/office/officeart/2005/8/layout/chevron2"/>
    <dgm:cxn modelId="{D5265D07-DE83-4C13-837E-8518CE284095}" type="presParOf" srcId="{EF78BD8C-4B0C-49BA-B960-673CEFEA4C3A}" destId="{D4A62124-C825-4448-BA02-E415A5B706F6}" srcOrd="1" destOrd="0" presId="urn:microsoft.com/office/officeart/2005/8/layout/chevron2"/>
    <dgm:cxn modelId="{A35C7AF0-B781-4A21-AFBB-5CE722E6B7C3}" type="presParOf" srcId="{6EB8C024-525B-4ED5-982A-100D5B70C7C1}" destId="{2313CA5F-80C0-457D-985F-B5AD6787D353}" srcOrd="1" destOrd="0" presId="urn:microsoft.com/office/officeart/2005/8/layout/chevron2"/>
    <dgm:cxn modelId="{D15FA92E-10F2-4125-959F-54BBD6173B24}" type="presParOf" srcId="{6EB8C024-525B-4ED5-982A-100D5B70C7C1}" destId="{2A1F20D7-8C73-4246-BE62-13DF36DF5285}" srcOrd="2" destOrd="0" presId="urn:microsoft.com/office/officeart/2005/8/layout/chevron2"/>
    <dgm:cxn modelId="{164D21C8-2255-4470-ABFF-112AAC7B0923}" type="presParOf" srcId="{2A1F20D7-8C73-4246-BE62-13DF36DF5285}" destId="{D1DE1DD6-9637-4B60-AEE5-DBFFE3F41106}" srcOrd="0" destOrd="0" presId="urn:microsoft.com/office/officeart/2005/8/layout/chevron2"/>
    <dgm:cxn modelId="{1B775A7C-87DA-4924-AE88-6D8C1D0577C0}" type="presParOf" srcId="{2A1F20D7-8C73-4246-BE62-13DF36DF5285}" destId="{3A121E0A-EAEE-4AF1-9359-B599FC63880D}" srcOrd="1" destOrd="0" presId="urn:microsoft.com/office/officeart/2005/8/layout/chevron2"/>
    <dgm:cxn modelId="{23962930-ACE9-4A0E-A148-D2F250029E3A}" type="presParOf" srcId="{6EB8C024-525B-4ED5-982A-100D5B70C7C1}" destId="{ECE6BF34-0CB1-4D9C-A5A5-9D3C44863BE4}" srcOrd="3" destOrd="0" presId="urn:microsoft.com/office/officeart/2005/8/layout/chevron2"/>
    <dgm:cxn modelId="{8AE7A8FA-6C02-4238-86DF-D9D7F551DB0C}" type="presParOf" srcId="{6EB8C024-525B-4ED5-982A-100D5B70C7C1}" destId="{8F2EA97F-F86C-4405-966D-6B6081BA5F51}" srcOrd="4" destOrd="0" presId="urn:microsoft.com/office/officeart/2005/8/layout/chevron2"/>
    <dgm:cxn modelId="{F7A6C736-30BE-44DC-9CB2-9D65FF77EC3D}" type="presParOf" srcId="{8F2EA97F-F86C-4405-966D-6B6081BA5F51}" destId="{2D144AFD-1B0B-4F9E-A1A1-49C6A1578E96}" srcOrd="0" destOrd="0" presId="urn:microsoft.com/office/officeart/2005/8/layout/chevron2"/>
    <dgm:cxn modelId="{8A05A99B-BDE7-476D-9981-B26A4347B5D3}" type="presParOf" srcId="{8F2EA97F-F86C-4405-966D-6B6081BA5F51}" destId="{5B52929C-2170-4D68-8C05-6C45E5F0CAF9}" srcOrd="1" destOrd="0" presId="urn:microsoft.com/office/officeart/2005/8/layout/chevron2"/>
    <dgm:cxn modelId="{C6BAB601-E97C-49BE-8907-E59F513E6243}" type="presParOf" srcId="{6EB8C024-525B-4ED5-982A-100D5B70C7C1}" destId="{42BC2263-F49E-478B-A4A6-BB62B8EA106A}" srcOrd="5" destOrd="0" presId="urn:microsoft.com/office/officeart/2005/8/layout/chevron2"/>
    <dgm:cxn modelId="{ECE01D26-BD5D-4713-8819-3430622A312B}" type="presParOf" srcId="{6EB8C024-525B-4ED5-982A-100D5B70C7C1}" destId="{CA032D1F-ADEF-4D8C-9022-4E7434935A82}" srcOrd="6" destOrd="0" presId="urn:microsoft.com/office/officeart/2005/8/layout/chevron2"/>
    <dgm:cxn modelId="{E7ECF5EA-10CF-4CFE-B41E-B106449C74C6}" type="presParOf" srcId="{CA032D1F-ADEF-4D8C-9022-4E7434935A82}" destId="{0F911FAA-FCCF-4F3D-9482-4D43AC9BEC2A}" srcOrd="0" destOrd="0" presId="urn:microsoft.com/office/officeart/2005/8/layout/chevron2"/>
    <dgm:cxn modelId="{A08DFBE8-0C6B-47FD-849A-A8B6C5EBA412}" type="presParOf" srcId="{CA032D1F-ADEF-4D8C-9022-4E7434935A82}" destId="{8E71C799-B6DB-4582-B65A-DD70F813CFAA}" srcOrd="1" destOrd="0" presId="urn:microsoft.com/office/officeart/2005/8/layout/chevron2"/>
    <dgm:cxn modelId="{75825949-F20F-425C-B323-F16A754F7F28}" type="presParOf" srcId="{6EB8C024-525B-4ED5-982A-100D5B70C7C1}" destId="{D82CCAF1-1179-4C42-A3EB-39F015FA1D20}" srcOrd="7" destOrd="0" presId="urn:microsoft.com/office/officeart/2005/8/layout/chevron2"/>
    <dgm:cxn modelId="{996D1749-24DE-40E0-8DCE-8E1B541C1DB0}" type="presParOf" srcId="{6EB8C024-525B-4ED5-982A-100D5B70C7C1}" destId="{F80E950B-2893-41BC-9D67-00D8F58458C1}" srcOrd="8" destOrd="0" presId="urn:microsoft.com/office/officeart/2005/8/layout/chevron2"/>
    <dgm:cxn modelId="{639FB78E-6E19-4FE7-9193-8F3EC46FBA7E}" type="presParOf" srcId="{F80E950B-2893-41BC-9D67-00D8F58458C1}" destId="{0575D5C7-8730-40E3-BC9D-EEE4695F6F50}" srcOrd="0" destOrd="0" presId="urn:microsoft.com/office/officeart/2005/8/layout/chevron2"/>
    <dgm:cxn modelId="{15D923AC-3B8F-4CE4-B1F0-C205B65ACA5B}" type="presParOf" srcId="{F80E950B-2893-41BC-9D67-00D8F58458C1}" destId="{745C437A-F274-4AC8-BB4D-CC297768B0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A714AE-6A79-408A-B054-BF5B8A4F091A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F852FDC-683F-477F-BF2E-AB9E7EBAFDE6}">
      <dgm:prSet phldrT="[Текст]" phldr="1"/>
      <dgm:spPr/>
      <dgm:t>
        <a:bodyPr/>
        <a:lstStyle/>
        <a:p>
          <a:endParaRPr lang="ru-RU"/>
        </a:p>
      </dgm:t>
    </dgm:pt>
    <dgm:pt modelId="{0884A191-2A04-4EF4-B38E-82085F4F7F4F}" type="parTrans" cxnId="{0E21824E-AC05-437C-B159-7BD0A2091E9F}">
      <dgm:prSet/>
      <dgm:spPr/>
      <dgm:t>
        <a:bodyPr/>
        <a:lstStyle/>
        <a:p>
          <a:endParaRPr lang="ru-RU"/>
        </a:p>
      </dgm:t>
    </dgm:pt>
    <dgm:pt modelId="{0B1F7623-A43C-478B-BC8C-32A4D99B3E9E}" type="sibTrans" cxnId="{0E21824E-AC05-437C-B159-7BD0A2091E9F}">
      <dgm:prSet/>
      <dgm:spPr/>
      <dgm:t>
        <a:bodyPr/>
        <a:lstStyle/>
        <a:p>
          <a:endParaRPr lang="ru-RU"/>
        </a:p>
      </dgm:t>
    </dgm:pt>
    <dgm:pt modelId="{90DEBBE7-BD6F-4ED4-A425-720F34362FDC}">
      <dgm:prSet phldrT="[Текст]"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постановка проблемных вопросов: как изменятся условие и ответ задачи при изменении условий</a:t>
          </a:r>
          <a:endParaRPr lang="ru-RU" sz="2400" dirty="0"/>
        </a:p>
      </dgm:t>
    </dgm:pt>
    <dgm:pt modelId="{CD95C205-826C-42C8-8076-36E04AA1864F}" type="parTrans" cxnId="{3419C018-2DA8-4CBE-AD9E-3F0B73CD608E}">
      <dgm:prSet/>
      <dgm:spPr/>
      <dgm:t>
        <a:bodyPr/>
        <a:lstStyle/>
        <a:p>
          <a:endParaRPr lang="ru-RU"/>
        </a:p>
      </dgm:t>
    </dgm:pt>
    <dgm:pt modelId="{DAE79909-8E56-4BB0-91D8-000F3DE7F500}" type="sibTrans" cxnId="{3419C018-2DA8-4CBE-AD9E-3F0B73CD608E}">
      <dgm:prSet/>
      <dgm:spPr/>
      <dgm:t>
        <a:bodyPr/>
        <a:lstStyle/>
        <a:p>
          <a:endParaRPr lang="ru-RU"/>
        </a:p>
      </dgm:t>
    </dgm:pt>
    <dgm:pt modelId="{21F74972-A1C2-4050-8292-150CA72BE317}">
      <dgm:prSet phldrT="[Текст]" phldr="1"/>
      <dgm:spPr/>
      <dgm:t>
        <a:bodyPr/>
        <a:lstStyle/>
        <a:p>
          <a:endParaRPr lang="ru-RU"/>
        </a:p>
      </dgm:t>
    </dgm:pt>
    <dgm:pt modelId="{4F39A076-B1B6-4DBA-B1EB-35F21ADC5BAD}" type="parTrans" cxnId="{E004800E-0AC5-41D0-BE05-B2611FAB5C19}">
      <dgm:prSet/>
      <dgm:spPr/>
      <dgm:t>
        <a:bodyPr/>
        <a:lstStyle/>
        <a:p>
          <a:endParaRPr lang="ru-RU"/>
        </a:p>
      </dgm:t>
    </dgm:pt>
    <dgm:pt modelId="{2BB7A10A-C2EF-47ED-B86B-D9F25BB22961}" type="sibTrans" cxnId="{E004800E-0AC5-41D0-BE05-B2611FAB5C19}">
      <dgm:prSet/>
      <dgm:spPr/>
      <dgm:t>
        <a:bodyPr/>
        <a:lstStyle/>
        <a:p>
          <a:endParaRPr lang="ru-RU"/>
        </a:p>
      </dgm:t>
    </dgm:pt>
    <dgm:pt modelId="{468A2354-AB4B-4D3F-8CCD-071FBC6D0692}">
      <dgm:prSet phldrT="[Текст]"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оптимальности решения</a:t>
          </a:r>
          <a:endParaRPr lang="ru-RU" sz="2400" dirty="0"/>
        </a:p>
      </dgm:t>
    </dgm:pt>
    <dgm:pt modelId="{A23BEC02-AF39-47F9-8B3C-DDEACD05E5AD}" type="parTrans" cxnId="{11BB0FE9-6F52-412E-AC3E-438DE02D21EB}">
      <dgm:prSet/>
      <dgm:spPr/>
      <dgm:t>
        <a:bodyPr/>
        <a:lstStyle/>
        <a:p>
          <a:endParaRPr lang="ru-RU"/>
        </a:p>
      </dgm:t>
    </dgm:pt>
    <dgm:pt modelId="{5B016135-F9DD-4722-B838-763E563918C2}" type="sibTrans" cxnId="{11BB0FE9-6F52-412E-AC3E-438DE02D21EB}">
      <dgm:prSet/>
      <dgm:spPr/>
      <dgm:t>
        <a:bodyPr/>
        <a:lstStyle/>
        <a:p>
          <a:endParaRPr lang="ru-RU"/>
        </a:p>
      </dgm:t>
    </dgm:pt>
    <dgm:pt modelId="{AEAB3FB6-61F6-4C98-89EC-19E26D01BC39}">
      <dgm:prSet phldrT="[Текст]" phldr="1"/>
      <dgm:spPr/>
      <dgm:t>
        <a:bodyPr/>
        <a:lstStyle/>
        <a:p>
          <a:endParaRPr lang="ru-RU"/>
        </a:p>
      </dgm:t>
    </dgm:pt>
    <dgm:pt modelId="{224EBF5A-315C-47F5-B54B-07D7396A51F6}" type="parTrans" cxnId="{0DC33C5B-D1D7-489B-8CFD-FBED2E8BB6AD}">
      <dgm:prSet/>
      <dgm:spPr/>
      <dgm:t>
        <a:bodyPr/>
        <a:lstStyle/>
        <a:p>
          <a:endParaRPr lang="ru-RU"/>
        </a:p>
      </dgm:t>
    </dgm:pt>
    <dgm:pt modelId="{BED555CF-B0F1-4262-AA07-06F1984FCEC7}" type="sibTrans" cxnId="{0DC33C5B-D1D7-489B-8CFD-FBED2E8BB6AD}">
      <dgm:prSet/>
      <dgm:spPr/>
      <dgm:t>
        <a:bodyPr/>
        <a:lstStyle/>
        <a:p>
          <a:endParaRPr lang="ru-RU"/>
        </a:p>
      </dgm:t>
    </dgm:pt>
    <dgm:pt modelId="{3D18FC20-9ABF-4265-B5AA-7A6A0594F55F}">
      <dgm:prSet phldrT="[Текст]"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способов визуализации информации в условиях и ответах к задаче</a:t>
          </a:r>
          <a:endParaRPr lang="ru-RU" sz="2400" dirty="0"/>
        </a:p>
      </dgm:t>
    </dgm:pt>
    <dgm:pt modelId="{2C58EB8A-8F07-4745-801F-604154354618}" type="parTrans" cxnId="{FF9017D3-5850-409B-BC7E-6E3F54BBEFCA}">
      <dgm:prSet/>
      <dgm:spPr/>
      <dgm:t>
        <a:bodyPr/>
        <a:lstStyle/>
        <a:p>
          <a:endParaRPr lang="ru-RU"/>
        </a:p>
      </dgm:t>
    </dgm:pt>
    <dgm:pt modelId="{13324BEA-782B-4845-A16B-ECB255A84275}" type="sibTrans" cxnId="{FF9017D3-5850-409B-BC7E-6E3F54BBEFCA}">
      <dgm:prSet/>
      <dgm:spPr/>
      <dgm:t>
        <a:bodyPr/>
        <a:lstStyle/>
        <a:p>
          <a:endParaRPr lang="ru-RU"/>
        </a:p>
      </dgm:t>
    </dgm:pt>
    <dgm:pt modelId="{B96CA79D-0D18-4737-92A1-652DDB857189}">
      <dgm:prSet/>
      <dgm:spPr/>
      <dgm:t>
        <a:bodyPr/>
        <a:lstStyle/>
        <a:p>
          <a:endParaRPr lang="ru-RU"/>
        </a:p>
      </dgm:t>
    </dgm:pt>
    <dgm:pt modelId="{FCEEA2E5-AEB4-4D16-855D-471355D9975F}" type="parTrans" cxnId="{A5769F14-B40C-4D58-9055-D4E98BEC70B0}">
      <dgm:prSet/>
      <dgm:spPr/>
      <dgm:t>
        <a:bodyPr/>
        <a:lstStyle/>
        <a:p>
          <a:endParaRPr lang="ru-RU"/>
        </a:p>
      </dgm:t>
    </dgm:pt>
    <dgm:pt modelId="{B49AC03F-4CAA-494F-9D30-F65A79B04082}" type="sibTrans" cxnId="{A5769F14-B40C-4D58-9055-D4E98BEC70B0}">
      <dgm:prSet/>
      <dgm:spPr/>
      <dgm:t>
        <a:bodyPr/>
        <a:lstStyle/>
        <a:p>
          <a:endParaRPr lang="ru-RU"/>
        </a:p>
      </dgm:t>
    </dgm:pt>
    <dgm:pt modelId="{2786FDD2-5B12-4732-8786-587165EE1B55}">
      <dgm:prSet/>
      <dgm:spPr/>
      <dgm:t>
        <a:bodyPr/>
        <a:lstStyle/>
        <a:p>
          <a:endParaRPr lang="ru-RU"/>
        </a:p>
      </dgm:t>
    </dgm:pt>
    <dgm:pt modelId="{2FB0D571-0303-45C7-96A2-964735915772}" type="parTrans" cxnId="{2E6A6D4A-48B9-4374-8909-36BFC93B4528}">
      <dgm:prSet/>
      <dgm:spPr/>
      <dgm:t>
        <a:bodyPr/>
        <a:lstStyle/>
        <a:p>
          <a:endParaRPr lang="ru-RU"/>
        </a:p>
      </dgm:t>
    </dgm:pt>
    <dgm:pt modelId="{AD7701FD-BD1C-4E26-9364-367AEAB8BB0C}" type="sibTrans" cxnId="{2E6A6D4A-48B9-4374-8909-36BFC93B4528}">
      <dgm:prSet/>
      <dgm:spPr/>
      <dgm:t>
        <a:bodyPr/>
        <a:lstStyle/>
        <a:p>
          <a:endParaRPr lang="ru-RU"/>
        </a:p>
      </dgm:t>
    </dgm:pt>
    <dgm:pt modelId="{9B6AD0B9-549A-4DDC-95F1-C6C93F3472A3}">
      <dgm:prSet/>
      <dgm:spPr/>
      <dgm:t>
        <a:bodyPr/>
        <a:lstStyle/>
        <a:p>
          <a:endParaRPr lang="ru-RU"/>
        </a:p>
      </dgm:t>
    </dgm:pt>
    <dgm:pt modelId="{D15769A5-FF3B-4136-90C5-28B03775F609}" type="parTrans" cxnId="{6DC53BE4-5748-4FDB-839F-E22D38A50246}">
      <dgm:prSet/>
      <dgm:spPr/>
      <dgm:t>
        <a:bodyPr/>
        <a:lstStyle/>
        <a:p>
          <a:endParaRPr lang="ru-RU"/>
        </a:p>
      </dgm:t>
    </dgm:pt>
    <dgm:pt modelId="{9AF1360C-A4EA-4644-8CD0-74944C5BD6FD}" type="sibTrans" cxnId="{6DC53BE4-5748-4FDB-839F-E22D38A50246}">
      <dgm:prSet/>
      <dgm:spPr/>
      <dgm:t>
        <a:bodyPr/>
        <a:lstStyle/>
        <a:p>
          <a:endParaRPr lang="ru-RU"/>
        </a:p>
      </dgm:t>
    </dgm:pt>
    <dgm:pt modelId="{A6B6F54C-68A0-4F95-A2F2-533D9BCE1CBF}">
      <dgm:prSet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цепочки задач, в которых ответ или условие предыдущей задачи служат данными (условием) для следующей</a:t>
          </a:r>
          <a:endParaRPr lang="ru-RU" sz="2400" dirty="0"/>
        </a:p>
      </dgm:t>
    </dgm:pt>
    <dgm:pt modelId="{8EF14C78-68CE-46F0-8B85-13C66DD54D79}" type="parTrans" cxnId="{69A8E920-1D62-4DD9-9C58-F9A972EEB6BA}">
      <dgm:prSet/>
      <dgm:spPr/>
      <dgm:t>
        <a:bodyPr/>
        <a:lstStyle/>
        <a:p>
          <a:endParaRPr lang="ru-RU"/>
        </a:p>
      </dgm:t>
    </dgm:pt>
    <dgm:pt modelId="{372299AB-5582-4B68-B78E-D4D472255C21}" type="sibTrans" cxnId="{69A8E920-1D62-4DD9-9C58-F9A972EEB6BA}">
      <dgm:prSet/>
      <dgm:spPr/>
      <dgm:t>
        <a:bodyPr/>
        <a:lstStyle/>
        <a:p>
          <a:endParaRPr lang="ru-RU"/>
        </a:p>
      </dgm:t>
    </dgm:pt>
    <dgm:pt modelId="{EF7BFF41-9BF1-4D81-B2D1-E725A6A15EE9}">
      <dgm:prSet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комплексные задания</a:t>
          </a:r>
          <a:endParaRPr lang="ru-RU" sz="2400" dirty="0"/>
        </a:p>
      </dgm:t>
    </dgm:pt>
    <dgm:pt modelId="{B0772CCB-3784-43CF-8DF8-E76D35BDBC38}" type="parTrans" cxnId="{0C6E78EB-09F4-4AD5-A183-158DCFB3447C}">
      <dgm:prSet/>
      <dgm:spPr/>
      <dgm:t>
        <a:bodyPr/>
        <a:lstStyle/>
        <a:p>
          <a:endParaRPr lang="ru-RU"/>
        </a:p>
      </dgm:t>
    </dgm:pt>
    <dgm:pt modelId="{04587D17-BC8D-4EA3-8857-37D07E65ADCF}" type="sibTrans" cxnId="{0C6E78EB-09F4-4AD5-A183-158DCFB3447C}">
      <dgm:prSet/>
      <dgm:spPr/>
      <dgm:t>
        <a:bodyPr/>
        <a:lstStyle/>
        <a:p>
          <a:endParaRPr lang="ru-RU"/>
        </a:p>
      </dgm:t>
    </dgm:pt>
    <dgm:pt modelId="{59BA8781-7329-4024-833A-A1AC6C2CAFBB}">
      <dgm:prSet custT="1"/>
      <dgm:spPr/>
      <dgm:t>
        <a:bodyPr/>
        <a:lstStyle/>
        <a:p>
          <a:r>
            <a:rPr lang="ru-RU" sz="2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источников и способов получения информации</a:t>
          </a:r>
          <a:endParaRPr lang="ru-RU" sz="2400" dirty="0"/>
        </a:p>
      </dgm:t>
    </dgm:pt>
    <dgm:pt modelId="{C58E46CB-51BA-44ED-B1DD-DBA31111149F}" type="parTrans" cxnId="{0C0E7B09-59C6-4AA5-90FF-093FCEE73F21}">
      <dgm:prSet/>
      <dgm:spPr/>
      <dgm:t>
        <a:bodyPr/>
        <a:lstStyle/>
        <a:p>
          <a:endParaRPr lang="ru-RU"/>
        </a:p>
      </dgm:t>
    </dgm:pt>
    <dgm:pt modelId="{E78D64BA-B2C9-4FD3-A86F-5C144352B960}" type="sibTrans" cxnId="{0C0E7B09-59C6-4AA5-90FF-093FCEE73F21}">
      <dgm:prSet/>
      <dgm:spPr/>
      <dgm:t>
        <a:bodyPr/>
        <a:lstStyle/>
        <a:p>
          <a:endParaRPr lang="ru-RU"/>
        </a:p>
      </dgm:t>
    </dgm:pt>
    <dgm:pt modelId="{FC821BA0-F43E-450D-869E-B8D453334956}" type="pres">
      <dgm:prSet presAssocID="{6CA714AE-6A79-408A-B054-BF5B8A4F09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DEDCCE-7EC7-4880-A0C6-3B4F35C5F0DC}" type="pres">
      <dgm:prSet presAssocID="{9F852FDC-683F-477F-BF2E-AB9E7EBAFDE6}" presName="composite" presStyleCnt="0"/>
      <dgm:spPr/>
    </dgm:pt>
    <dgm:pt modelId="{54688C9C-3D54-47D8-90DB-C79832E5849E}" type="pres">
      <dgm:prSet presAssocID="{9F852FDC-683F-477F-BF2E-AB9E7EBAFDE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8F38D-89C0-44FD-A00B-1A5542B0C36A}" type="pres">
      <dgm:prSet presAssocID="{9F852FDC-683F-477F-BF2E-AB9E7EBAFDE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2FECC-822D-4A5B-9914-30E5EC4F63DE}" type="pres">
      <dgm:prSet presAssocID="{0B1F7623-A43C-478B-BC8C-32A4D99B3E9E}" presName="sp" presStyleCnt="0"/>
      <dgm:spPr/>
    </dgm:pt>
    <dgm:pt modelId="{44119703-44CC-44AB-B412-091B7B541AA6}" type="pres">
      <dgm:prSet presAssocID="{B96CA79D-0D18-4737-92A1-652DDB857189}" presName="composite" presStyleCnt="0"/>
      <dgm:spPr/>
    </dgm:pt>
    <dgm:pt modelId="{56A15772-1448-4254-A1CF-643F82AC8FCF}" type="pres">
      <dgm:prSet presAssocID="{B96CA79D-0D18-4737-92A1-652DDB85718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B13D0-4D70-42FB-8E27-9A612F0C94A3}" type="pres">
      <dgm:prSet presAssocID="{B96CA79D-0D18-4737-92A1-652DDB85718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A1520-2B55-4FCA-83C3-06C3A5CB1D9A}" type="pres">
      <dgm:prSet presAssocID="{B49AC03F-4CAA-494F-9D30-F65A79B04082}" presName="sp" presStyleCnt="0"/>
      <dgm:spPr/>
    </dgm:pt>
    <dgm:pt modelId="{27DD90B3-CF4C-4E90-98B0-C91660AEB47A}" type="pres">
      <dgm:prSet presAssocID="{2786FDD2-5B12-4732-8786-587165EE1B55}" presName="composite" presStyleCnt="0"/>
      <dgm:spPr/>
    </dgm:pt>
    <dgm:pt modelId="{6DDD9F6D-59F1-4D28-A725-9333FF22C3DB}" type="pres">
      <dgm:prSet presAssocID="{2786FDD2-5B12-4732-8786-587165EE1B55}" presName="parentText" presStyleLbl="alignNode1" presStyleIdx="2" presStyleCnt="6" custLinFactNeighborX="0" custLinFactNeighborY="15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EFED9-AB74-491E-AB73-0F8A3E86B108}" type="pres">
      <dgm:prSet presAssocID="{2786FDD2-5B12-4732-8786-587165EE1B5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2FB1E-CC92-4F54-A3D8-8BADF5DEFC47}" type="pres">
      <dgm:prSet presAssocID="{AD7701FD-BD1C-4E26-9364-367AEAB8BB0C}" presName="sp" presStyleCnt="0"/>
      <dgm:spPr/>
    </dgm:pt>
    <dgm:pt modelId="{F978C03F-5A27-40E3-9561-9BDA37989F57}" type="pres">
      <dgm:prSet presAssocID="{9B6AD0B9-549A-4DDC-95F1-C6C93F3472A3}" presName="composite" presStyleCnt="0"/>
      <dgm:spPr/>
    </dgm:pt>
    <dgm:pt modelId="{30C2FFD7-732A-431C-9A37-0983C98F8816}" type="pres">
      <dgm:prSet presAssocID="{9B6AD0B9-549A-4DDC-95F1-C6C93F3472A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A23E8-BAF0-46F1-839B-DD9B0E1CB938}" type="pres">
      <dgm:prSet presAssocID="{9B6AD0B9-549A-4DDC-95F1-C6C93F3472A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1E7A3-428D-4649-9B38-69EE82AF0D7C}" type="pres">
      <dgm:prSet presAssocID="{9AF1360C-A4EA-4644-8CD0-74944C5BD6FD}" presName="sp" presStyleCnt="0"/>
      <dgm:spPr/>
    </dgm:pt>
    <dgm:pt modelId="{993A75E2-E220-49CE-BACF-8BADC1F2F5A3}" type="pres">
      <dgm:prSet presAssocID="{21F74972-A1C2-4050-8292-150CA72BE317}" presName="composite" presStyleCnt="0"/>
      <dgm:spPr/>
    </dgm:pt>
    <dgm:pt modelId="{5CAF381A-3AF9-4C73-802F-2F056A190D72}" type="pres">
      <dgm:prSet presAssocID="{21F74972-A1C2-4050-8292-150CA72BE3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001E6-1C89-4209-A8DA-7B187AE1795A}" type="pres">
      <dgm:prSet presAssocID="{21F74972-A1C2-4050-8292-150CA72BE3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52B35-55F8-4EB1-BD21-57892495310F}" type="pres">
      <dgm:prSet presAssocID="{2BB7A10A-C2EF-47ED-B86B-D9F25BB22961}" presName="sp" presStyleCnt="0"/>
      <dgm:spPr/>
    </dgm:pt>
    <dgm:pt modelId="{693F103D-FB0F-4990-B626-4551FD004B43}" type="pres">
      <dgm:prSet presAssocID="{AEAB3FB6-61F6-4C98-89EC-19E26D01BC39}" presName="composite" presStyleCnt="0"/>
      <dgm:spPr/>
    </dgm:pt>
    <dgm:pt modelId="{3223FA29-7840-4A05-AB94-859FB79A72E9}" type="pres">
      <dgm:prSet presAssocID="{AEAB3FB6-61F6-4C98-89EC-19E26D01BC3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A31A4-C144-4DFA-89AD-3E09DDAD4DF8}" type="pres">
      <dgm:prSet presAssocID="{AEAB3FB6-61F6-4C98-89EC-19E26D01BC3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0E7B09-59C6-4AA5-90FF-093FCEE73F21}" srcId="{9B6AD0B9-549A-4DDC-95F1-C6C93F3472A3}" destId="{59BA8781-7329-4024-833A-A1AC6C2CAFBB}" srcOrd="0" destOrd="0" parTransId="{C58E46CB-51BA-44ED-B1DD-DBA31111149F}" sibTransId="{E78D64BA-B2C9-4FD3-A86F-5C144352B960}"/>
    <dgm:cxn modelId="{8CE1AFE0-AF9F-49E4-B301-DB682AD99DDA}" type="presOf" srcId="{6CA714AE-6A79-408A-B054-BF5B8A4F091A}" destId="{FC821BA0-F43E-450D-869E-B8D453334956}" srcOrd="0" destOrd="0" presId="urn:microsoft.com/office/officeart/2005/8/layout/chevron2"/>
    <dgm:cxn modelId="{26D5C4EF-63FB-4865-968F-9A4603E154FA}" type="presOf" srcId="{468A2354-AB4B-4D3F-8CCD-071FBC6D0692}" destId="{E0A001E6-1C89-4209-A8DA-7B187AE1795A}" srcOrd="0" destOrd="0" presId="urn:microsoft.com/office/officeart/2005/8/layout/chevron2"/>
    <dgm:cxn modelId="{2E6A6D4A-48B9-4374-8909-36BFC93B4528}" srcId="{6CA714AE-6A79-408A-B054-BF5B8A4F091A}" destId="{2786FDD2-5B12-4732-8786-587165EE1B55}" srcOrd="2" destOrd="0" parTransId="{2FB0D571-0303-45C7-96A2-964735915772}" sibTransId="{AD7701FD-BD1C-4E26-9364-367AEAB8BB0C}"/>
    <dgm:cxn modelId="{B7DCA183-F55B-44A9-8608-53727C28596E}" type="presOf" srcId="{B96CA79D-0D18-4737-92A1-652DDB857189}" destId="{56A15772-1448-4254-A1CF-643F82AC8FCF}" srcOrd="0" destOrd="0" presId="urn:microsoft.com/office/officeart/2005/8/layout/chevron2"/>
    <dgm:cxn modelId="{3419C018-2DA8-4CBE-AD9E-3F0B73CD608E}" srcId="{9F852FDC-683F-477F-BF2E-AB9E7EBAFDE6}" destId="{90DEBBE7-BD6F-4ED4-A425-720F34362FDC}" srcOrd="0" destOrd="0" parTransId="{CD95C205-826C-42C8-8076-36E04AA1864F}" sibTransId="{DAE79909-8E56-4BB0-91D8-000F3DE7F500}"/>
    <dgm:cxn modelId="{11BB0FE9-6F52-412E-AC3E-438DE02D21EB}" srcId="{21F74972-A1C2-4050-8292-150CA72BE317}" destId="{468A2354-AB4B-4D3F-8CCD-071FBC6D0692}" srcOrd="0" destOrd="0" parTransId="{A23BEC02-AF39-47F9-8B3C-DDEACD05E5AD}" sibTransId="{5B016135-F9DD-4722-B838-763E563918C2}"/>
    <dgm:cxn modelId="{F22F8C7D-3BB2-4C10-8534-D3015282D960}" type="presOf" srcId="{59BA8781-7329-4024-833A-A1AC6C2CAFBB}" destId="{A37A23E8-BAF0-46F1-839B-DD9B0E1CB938}" srcOrd="0" destOrd="0" presId="urn:microsoft.com/office/officeart/2005/8/layout/chevron2"/>
    <dgm:cxn modelId="{FF9017D3-5850-409B-BC7E-6E3F54BBEFCA}" srcId="{AEAB3FB6-61F6-4C98-89EC-19E26D01BC39}" destId="{3D18FC20-9ABF-4265-B5AA-7A6A0594F55F}" srcOrd="0" destOrd="0" parTransId="{2C58EB8A-8F07-4745-801F-604154354618}" sibTransId="{13324BEA-782B-4845-A16B-ECB255A84275}"/>
    <dgm:cxn modelId="{6DC53BE4-5748-4FDB-839F-E22D38A50246}" srcId="{6CA714AE-6A79-408A-B054-BF5B8A4F091A}" destId="{9B6AD0B9-549A-4DDC-95F1-C6C93F3472A3}" srcOrd="3" destOrd="0" parTransId="{D15769A5-FF3B-4136-90C5-28B03775F609}" sibTransId="{9AF1360C-A4EA-4644-8CD0-74944C5BD6FD}"/>
    <dgm:cxn modelId="{E4BDF2B4-3AA5-4FE3-8543-DB66D3347D54}" type="presOf" srcId="{AEAB3FB6-61F6-4C98-89EC-19E26D01BC39}" destId="{3223FA29-7840-4A05-AB94-859FB79A72E9}" srcOrd="0" destOrd="0" presId="urn:microsoft.com/office/officeart/2005/8/layout/chevron2"/>
    <dgm:cxn modelId="{A5769F14-B40C-4D58-9055-D4E98BEC70B0}" srcId="{6CA714AE-6A79-408A-B054-BF5B8A4F091A}" destId="{B96CA79D-0D18-4737-92A1-652DDB857189}" srcOrd="1" destOrd="0" parTransId="{FCEEA2E5-AEB4-4D16-855D-471355D9975F}" sibTransId="{B49AC03F-4CAA-494F-9D30-F65A79B04082}"/>
    <dgm:cxn modelId="{A8D32391-D2FA-4213-8381-7BB05C4A6360}" type="presOf" srcId="{9B6AD0B9-549A-4DDC-95F1-C6C93F3472A3}" destId="{30C2FFD7-732A-431C-9A37-0983C98F8816}" srcOrd="0" destOrd="0" presId="urn:microsoft.com/office/officeart/2005/8/layout/chevron2"/>
    <dgm:cxn modelId="{280FC0C7-2970-4721-B3C3-419B314FBB12}" type="presOf" srcId="{EF7BFF41-9BF1-4D81-B2D1-E725A6A15EE9}" destId="{F25EFED9-AB74-491E-AB73-0F8A3E86B108}" srcOrd="0" destOrd="0" presId="urn:microsoft.com/office/officeart/2005/8/layout/chevron2"/>
    <dgm:cxn modelId="{69A8E920-1D62-4DD9-9C58-F9A972EEB6BA}" srcId="{B96CA79D-0D18-4737-92A1-652DDB857189}" destId="{A6B6F54C-68A0-4F95-A2F2-533D9BCE1CBF}" srcOrd="0" destOrd="0" parTransId="{8EF14C78-68CE-46F0-8B85-13C66DD54D79}" sibTransId="{372299AB-5582-4B68-B78E-D4D472255C21}"/>
    <dgm:cxn modelId="{0C6E78EB-09F4-4AD5-A183-158DCFB3447C}" srcId="{2786FDD2-5B12-4732-8786-587165EE1B55}" destId="{EF7BFF41-9BF1-4D81-B2D1-E725A6A15EE9}" srcOrd="0" destOrd="0" parTransId="{B0772CCB-3784-43CF-8DF8-E76D35BDBC38}" sibTransId="{04587D17-BC8D-4EA3-8857-37D07E65ADCF}"/>
    <dgm:cxn modelId="{0DC33C5B-D1D7-489B-8CFD-FBED2E8BB6AD}" srcId="{6CA714AE-6A79-408A-B054-BF5B8A4F091A}" destId="{AEAB3FB6-61F6-4C98-89EC-19E26D01BC39}" srcOrd="5" destOrd="0" parTransId="{224EBF5A-315C-47F5-B54B-07D7396A51F6}" sibTransId="{BED555CF-B0F1-4262-AA07-06F1984FCEC7}"/>
    <dgm:cxn modelId="{CC4ACAA9-22B3-4101-9758-EEEFD9CF6D43}" type="presOf" srcId="{90DEBBE7-BD6F-4ED4-A425-720F34362FDC}" destId="{DBE8F38D-89C0-44FD-A00B-1A5542B0C36A}" srcOrd="0" destOrd="0" presId="urn:microsoft.com/office/officeart/2005/8/layout/chevron2"/>
    <dgm:cxn modelId="{26B81853-88DA-4A5D-8B54-41D31E0C4C67}" type="presOf" srcId="{A6B6F54C-68A0-4F95-A2F2-533D9BCE1CBF}" destId="{84CB13D0-4D70-42FB-8E27-9A612F0C94A3}" srcOrd="0" destOrd="0" presId="urn:microsoft.com/office/officeart/2005/8/layout/chevron2"/>
    <dgm:cxn modelId="{B75373D4-4423-4D74-BB78-DC815D5302E1}" type="presOf" srcId="{2786FDD2-5B12-4732-8786-587165EE1B55}" destId="{6DDD9F6D-59F1-4D28-A725-9333FF22C3DB}" srcOrd="0" destOrd="0" presId="urn:microsoft.com/office/officeart/2005/8/layout/chevron2"/>
    <dgm:cxn modelId="{85760164-4F3C-4C24-899B-000125CC7A60}" type="presOf" srcId="{9F852FDC-683F-477F-BF2E-AB9E7EBAFDE6}" destId="{54688C9C-3D54-47D8-90DB-C79832E5849E}" srcOrd="0" destOrd="0" presId="urn:microsoft.com/office/officeart/2005/8/layout/chevron2"/>
    <dgm:cxn modelId="{0E21824E-AC05-437C-B159-7BD0A2091E9F}" srcId="{6CA714AE-6A79-408A-B054-BF5B8A4F091A}" destId="{9F852FDC-683F-477F-BF2E-AB9E7EBAFDE6}" srcOrd="0" destOrd="0" parTransId="{0884A191-2A04-4EF4-B38E-82085F4F7F4F}" sibTransId="{0B1F7623-A43C-478B-BC8C-32A4D99B3E9E}"/>
    <dgm:cxn modelId="{08E7CC8A-05E5-4BF6-99E8-D3B5450CA901}" type="presOf" srcId="{21F74972-A1C2-4050-8292-150CA72BE317}" destId="{5CAF381A-3AF9-4C73-802F-2F056A190D72}" srcOrd="0" destOrd="0" presId="urn:microsoft.com/office/officeart/2005/8/layout/chevron2"/>
    <dgm:cxn modelId="{60B61501-A45A-4AE4-B7DF-4315F5342880}" type="presOf" srcId="{3D18FC20-9ABF-4265-B5AA-7A6A0594F55F}" destId="{543A31A4-C144-4DFA-89AD-3E09DDAD4DF8}" srcOrd="0" destOrd="0" presId="urn:microsoft.com/office/officeart/2005/8/layout/chevron2"/>
    <dgm:cxn modelId="{E004800E-0AC5-41D0-BE05-B2611FAB5C19}" srcId="{6CA714AE-6A79-408A-B054-BF5B8A4F091A}" destId="{21F74972-A1C2-4050-8292-150CA72BE317}" srcOrd="4" destOrd="0" parTransId="{4F39A076-B1B6-4DBA-B1EB-35F21ADC5BAD}" sibTransId="{2BB7A10A-C2EF-47ED-B86B-D9F25BB22961}"/>
    <dgm:cxn modelId="{E0474D45-4E6F-470F-A2A5-25E123CCEC0A}" type="presParOf" srcId="{FC821BA0-F43E-450D-869E-B8D453334956}" destId="{42DEDCCE-7EC7-4880-A0C6-3B4F35C5F0DC}" srcOrd="0" destOrd="0" presId="urn:microsoft.com/office/officeart/2005/8/layout/chevron2"/>
    <dgm:cxn modelId="{103DDEB0-9CE9-45D1-A030-47ACFCFB0836}" type="presParOf" srcId="{42DEDCCE-7EC7-4880-A0C6-3B4F35C5F0DC}" destId="{54688C9C-3D54-47D8-90DB-C79832E5849E}" srcOrd="0" destOrd="0" presId="urn:microsoft.com/office/officeart/2005/8/layout/chevron2"/>
    <dgm:cxn modelId="{359720B2-1F8B-45E3-A872-927AB09FA0EA}" type="presParOf" srcId="{42DEDCCE-7EC7-4880-A0C6-3B4F35C5F0DC}" destId="{DBE8F38D-89C0-44FD-A00B-1A5542B0C36A}" srcOrd="1" destOrd="0" presId="urn:microsoft.com/office/officeart/2005/8/layout/chevron2"/>
    <dgm:cxn modelId="{A51BF573-829E-413E-A53F-EE5456A1C4FC}" type="presParOf" srcId="{FC821BA0-F43E-450D-869E-B8D453334956}" destId="{2F92FECC-822D-4A5B-9914-30E5EC4F63DE}" srcOrd="1" destOrd="0" presId="urn:microsoft.com/office/officeart/2005/8/layout/chevron2"/>
    <dgm:cxn modelId="{39184B07-DB22-4077-8AC0-CCAE43358E2D}" type="presParOf" srcId="{FC821BA0-F43E-450D-869E-B8D453334956}" destId="{44119703-44CC-44AB-B412-091B7B541AA6}" srcOrd="2" destOrd="0" presId="urn:microsoft.com/office/officeart/2005/8/layout/chevron2"/>
    <dgm:cxn modelId="{7C223B0E-B783-4F8F-BD1C-427869C463DA}" type="presParOf" srcId="{44119703-44CC-44AB-B412-091B7B541AA6}" destId="{56A15772-1448-4254-A1CF-643F82AC8FCF}" srcOrd="0" destOrd="0" presId="urn:microsoft.com/office/officeart/2005/8/layout/chevron2"/>
    <dgm:cxn modelId="{CF168F37-2CA7-4664-995A-C6D1C3E62463}" type="presParOf" srcId="{44119703-44CC-44AB-B412-091B7B541AA6}" destId="{84CB13D0-4D70-42FB-8E27-9A612F0C94A3}" srcOrd="1" destOrd="0" presId="urn:microsoft.com/office/officeart/2005/8/layout/chevron2"/>
    <dgm:cxn modelId="{70F9B8DB-9486-4249-9125-78C7B9C0C46F}" type="presParOf" srcId="{FC821BA0-F43E-450D-869E-B8D453334956}" destId="{D88A1520-2B55-4FCA-83C3-06C3A5CB1D9A}" srcOrd="3" destOrd="0" presId="urn:microsoft.com/office/officeart/2005/8/layout/chevron2"/>
    <dgm:cxn modelId="{E02A5777-D327-4E57-8DDF-629984BECEF3}" type="presParOf" srcId="{FC821BA0-F43E-450D-869E-B8D453334956}" destId="{27DD90B3-CF4C-4E90-98B0-C91660AEB47A}" srcOrd="4" destOrd="0" presId="urn:microsoft.com/office/officeart/2005/8/layout/chevron2"/>
    <dgm:cxn modelId="{E7618B19-3DEA-4A7D-9889-81B37864B3A4}" type="presParOf" srcId="{27DD90B3-CF4C-4E90-98B0-C91660AEB47A}" destId="{6DDD9F6D-59F1-4D28-A725-9333FF22C3DB}" srcOrd="0" destOrd="0" presId="urn:microsoft.com/office/officeart/2005/8/layout/chevron2"/>
    <dgm:cxn modelId="{15BC8EA7-46C4-4666-A0C0-104C7A26208A}" type="presParOf" srcId="{27DD90B3-CF4C-4E90-98B0-C91660AEB47A}" destId="{F25EFED9-AB74-491E-AB73-0F8A3E86B108}" srcOrd="1" destOrd="0" presId="urn:microsoft.com/office/officeart/2005/8/layout/chevron2"/>
    <dgm:cxn modelId="{3EFC61EA-6222-423C-9D62-A4F136F7E537}" type="presParOf" srcId="{FC821BA0-F43E-450D-869E-B8D453334956}" destId="{BFD2FB1E-CC92-4F54-A3D8-8BADF5DEFC47}" srcOrd="5" destOrd="0" presId="urn:microsoft.com/office/officeart/2005/8/layout/chevron2"/>
    <dgm:cxn modelId="{F352D9E6-4649-493C-A8E9-52463C32793F}" type="presParOf" srcId="{FC821BA0-F43E-450D-869E-B8D453334956}" destId="{F978C03F-5A27-40E3-9561-9BDA37989F57}" srcOrd="6" destOrd="0" presId="urn:microsoft.com/office/officeart/2005/8/layout/chevron2"/>
    <dgm:cxn modelId="{436343D8-2DFA-4308-9F54-918789309CF0}" type="presParOf" srcId="{F978C03F-5A27-40E3-9561-9BDA37989F57}" destId="{30C2FFD7-732A-431C-9A37-0983C98F8816}" srcOrd="0" destOrd="0" presId="urn:microsoft.com/office/officeart/2005/8/layout/chevron2"/>
    <dgm:cxn modelId="{561E68AD-2D03-40D4-979B-27382CBBA1AE}" type="presParOf" srcId="{F978C03F-5A27-40E3-9561-9BDA37989F57}" destId="{A37A23E8-BAF0-46F1-839B-DD9B0E1CB938}" srcOrd="1" destOrd="0" presId="urn:microsoft.com/office/officeart/2005/8/layout/chevron2"/>
    <dgm:cxn modelId="{FEFFD1A3-9250-4B19-A442-E90DF9A153E3}" type="presParOf" srcId="{FC821BA0-F43E-450D-869E-B8D453334956}" destId="{9161E7A3-428D-4649-9B38-69EE82AF0D7C}" srcOrd="7" destOrd="0" presId="urn:microsoft.com/office/officeart/2005/8/layout/chevron2"/>
    <dgm:cxn modelId="{4CC945D0-9B15-4289-988A-D4A7A2DE52B6}" type="presParOf" srcId="{FC821BA0-F43E-450D-869E-B8D453334956}" destId="{993A75E2-E220-49CE-BACF-8BADC1F2F5A3}" srcOrd="8" destOrd="0" presId="urn:microsoft.com/office/officeart/2005/8/layout/chevron2"/>
    <dgm:cxn modelId="{E3A3D790-FB5C-4539-87C0-0499ED374A1A}" type="presParOf" srcId="{993A75E2-E220-49CE-BACF-8BADC1F2F5A3}" destId="{5CAF381A-3AF9-4C73-802F-2F056A190D72}" srcOrd="0" destOrd="0" presId="urn:microsoft.com/office/officeart/2005/8/layout/chevron2"/>
    <dgm:cxn modelId="{052B555F-EDD2-438E-BC9A-B64CA49407E3}" type="presParOf" srcId="{993A75E2-E220-49CE-BACF-8BADC1F2F5A3}" destId="{E0A001E6-1C89-4209-A8DA-7B187AE1795A}" srcOrd="1" destOrd="0" presId="urn:microsoft.com/office/officeart/2005/8/layout/chevron2"/>
    <dgm:cxn modelId="{D2A89FA6-0139-4F3D-BE7E-6AD2D33F5DFF}" type="presParOf" srcId="{FC821BA0-F43E-450D-869E-B8D453334956}" destId="{5D452B35-55F8-4EB1-BD21-57892495310F}" srcOrd="9" destOrd="0" presId="urn:microsoft.com/office/officeart/2005/8/layout/chevron2"/>
    <dgm:cxn modelId="{CE39C771-AE11-4730-9890-1EF73AE7DC15}" type="presParOf" srcId="{FC821BA0-F43E-450D-869E-B8D453334956}" destId="{693F103D-FB0F-4990-B626-4551FD004B43}" srcOrd="10" destOrd="0" presId="urn:microsoft.com/office/officeart/2005/8/layout/chevron2"/>
    <dgm:cxn modelId="{85208F9F-D344-4540-8F50-ADB03AE23131}" type="presParOf" srcId="{693F103D-FB0F-4990-B626-4551FD004B43}" destId="{3223FA29-7840-4A05-AB94-859FB79A72E9}" srcOrd="0" destOrd="0" presId="urn:microsoft.com/office/officeart/2005/8/layout/chevron2"/>
    <dgm:cxn modelId="{257BAC7F-5E30-4159-9899-C645306AA6D9}" type="presParOf" srcId="{693F103D-FB0F-4990-B626-4551FD004B43}" destId="{543A31A4-C144-4DFA-89AD-3E09DDAD4D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3CAE4-67A4-4149-9B1A-78232DF18C37}">
      <dsp:nvSpPr>
        <dsp:cNvPr id="0" name=""/>
        <dsp:cNvSpPr/>
      </dsp:nvSpPr>
      <dsp:spPr>
        <a:xfrm rot="5400000">
          <a:off x="-127542" y="130005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300062"/>
        <a:ext cx="595200" cy="255086"/>
      </dsp:txXfrm>
    </dsp:sp>
    <dsp:sp modelId="{55929BDD-3CD0-441E-87AA-D010B55C606A}">
      <dsp:nvSpPr>
        <dsp:cNvPr id="0" name=""/>
        <dsp:cNvSpPr/>
      </dsp:nvSpPr>
      <dsp:spPr>
        <a:xfrm rot="5400000">
          <a:off x="4920804" y="-4323141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математическому моделированию</a:t>
          </a:r>
          <a:endParaRPr lang="ru-RU" sz="3100" kern="1200" dirty="0"/>
        </a:p>
      </dsp:txBody>
      <dsp:txXfrm rot="-5400000">
        <a:off x="595201" y="29442"/>
        <a:ext cx="9176913" cy="498726"/>
      </dsp:txXfrm>
    </dsp:sp>
    <dsp:sp modelId="{A51BFD4C-C880-49F0-879D-701F523946EA}">
      <dsp:nvSpPr>
        <dsp:cNvPr id="0" name=""/>
        <dsp:cNvSpPr/>
      </dsp:nvSpPr>
      <dsp:spPr>
        <a:xfrm rot="5400000">
          <a:off x="-127542" y="881552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051609"/>
        <a:ext cx="595200" cy="255086"/>
      </dsp:txXfrm>
    </dsp:sp>
    <dsp:sp modelId="{11BAA746-4219-40A8-91AD-D548298A5B30}">
      <dsp:nvSpPr>
        <dsp:cNvPr id="0" name=""/>
        <dsp:cNvSpPr/>
      </dsp:nvSpPr>
      <dsp:spPr>
        <a:xfrm rot="5400000">
          <a:off x="4920804" y="-3571594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теоретических и практических знаний</a:t>
          </a:r>
          <a:endParaRPr lang="ru-RU" sz="3100" kern="1200"/>
        </a:p>
      </dsp:txBody>
      <dsp:txXfrm rot="-5400000">
        <a:off x="595201" y="780989"/>
        <a:ext cx="9176913" cy="498726"/>
      </dsp:txXfrm>
    </dsp:sp>
    <dsp:sp modelId="{98B65E2C-6567-4E20-B854-F4E1278063E2}">
      <dsp:nvSpPr>
        <dsp:cNvPr id="0" name=""/>
        <dsp:cNvSpPr/>
      </dsp:nvSpPr>
      <dsp:spPr>
        <a:xfrm rot="5400000">
          <a:off x="-127542" y="1633098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803155"/>
        <a:ext cx="595200" cy="255086"/>
      </dsp:txXfrm>
    </dsp:sp>
    <dsp:sp modelId="{1740A1CA-75A5-4C50-89CE-D04F837E13A0}">
      <dsp:nvSpPr>
        <dsp:cNvPr id="0" name=""/>
        <dsp:cNvSpPr/>
      </dsp:nvSpPr>
      <dsp:spPr>
        <a:xfrm rot="5400000">
          <a:off x="4920804" y="-2820048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личная значимость приобретаемых знаний</a:t>
          </a:r>
          <a:endParaRPr lang="ru-RU" sz="3100" kern="1200"/>
        </a:p>
      </dsp:txBody>
      <dsp:txXfrm rot="-5400000">
        <a:off x="595201" y="1532535"/>
        <a:ext cx="9176913" cy="498726"/>
      </dsp:txXfrm>
    </dsp:sp>
    <dsp:sp modelId="{AA6DFC1C-2C59-43C3-9B3D-50A05F5FCF5A}">
      <dsp:nvSpPr>
        <dsp:cNvPr id="0" name=""/>
        <dsp:cNvSpPr/>
      </dsp:nvSpPr>
      <dsp:spPr>
        <a:xfrm rot="5400000">
          <a:off x="-127542" y="2384645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2554702"/>
        <a:ext cx="595200" cy="255086"/>
      </dsp:txXfrm>
    </dsp:sp>
    <dsp:sp modelId="{3925D9E1-1839-477F-98B6-473E30A6815F}">
      <dsp:nvSpPr>
        <dsp:cNvPr id="0" name=""/>
        <dsp:cNvSpPr/>
      </dsp:nvSpPr>
      <dsp:spPr>
        <a:xfrm rot="5400000">
          <a:off x="4920804" y="-2068501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обогащение социального опыта</a:t>
          </a:r>
          <a:endParaRPr lang="ru-RU" sz="3100" kern="1200"/>
        </a:p>
      </dsp:txBody>
      <dsp:txXfrm rot="-5400000">
        <a:off x="595201" y="2284082"/>
        <a:ext cx="9176913" cy="498726"/>
      </dsp:txXfrm>
    </dsp:sp>
    <dsp:sp modelId="{742AC1A8-6EEB-454A-A053-EB30B5DD0DDF}">
      <dsp:nvSpPr>
        <dsp:cNvPr id="0" name=""/>
        <dsp:cNvSpPr/>
      </dsp:nvSpPr>
      <dsp:spPr>
        <a:xfrm rot="5400000">
          <a:off x="-127542" y="3136191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3306248"/>
        <a:ext cx="595200" cy="255086"/>
      </dsp:txXfrm>
    </dsp:sp>
    <dsp:sp modelId="{09C900B4-50BC-4068-8411-A20FB8CC2CE1}">
      <dsp:nvSpPr>
        <dsp:cNvPr id="0" name=""/>
        <dsp:cNvSpPr/>
      </dsp:nvSpPr>
      <dsp:spPr>
        <a:xfrm rot="5400000">
          <a:off x="4920804" y="-1316955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 интеграция</a:t>
          </a:r>
          <a:endParaRPr lang="ru-RU" sz="3100" kern="1200" dirty="0"/>
        </a:p>
      </dsp:txBody>
      <dsp:txXfrm rot="-5400000">
        <a:off x="595201" y="3035628"/>
        <a:ext cx="9176913" cy="498726"/>
      </dsp:txXfrm>
    </dsp:sp>
    <dsp:sp modelId="{D105F12D-6DB8-4F6D-8971-3D21E3C3AD00}">
      <dsp:nvSpPr>
        <dsp:cNvPr id="0" name=""/>
        <dsp:cNvSpPr/>
      </dsp:nvSpPr>
      <dsp:spPr>
        <a:xfrm rot="5400000">
          <a:off x="-127542" y="3887737"/>
          <a:ext cx="850286" cy="5952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4057794"/>
        <a:ext cx="595200" cy="255086"/>
      </dsp:txXfrm>
    </dsp:sp>
    <dsp:sp modelId="{549039E9-DA4D-4AFD-A395-AB1B2DA59997}">
      <dsp:nvSpPr>
        <dsp:cNvPr id="0" name=""/>
        <dsp:cNvSpPr/>
      </dsp:nvSpPr>
      <dsp:spPr>
        <a:xfrm rot="5400000">
          <a:off x="4920804" y="-565408"/>
          <a:ext cx="552686" cy="92038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освоение </a:t>
          </a:r>
          <a:r>
            <a:rPr lang="ru-RU" sz="31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метадеятельности</a:t>
          </a:r>
          <a:endParaRPr lang="ru-RU" sz="3100" kern="1200" dirty="0"/>
        </a:p>
      </dsp:txBody>
      <dsp:txXfrm rot="-5400000">
        <a:off x="595201" y="3787175"/>
        <a:ext cx="9176913" cy="498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02AED-AAEA-44E9-9734-8D15BB549A73}">
      <dsp:nvSpPr>
        <dsp:cNvPr id="0" name=""/>
        <dsp:cNvSpPr/>
      </dsp:nvSpPr>
      <dsp:spPr>
        <a:xfrm rot="5400000">
          <a:off x="-162846" y="166765"/>
          <a:ext cx="1085641" cy="7599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383894"/>
        <a:ext cx="759949" cy="325692"/>
      </dsp:txXfrm>
    </dsp:sp>
    <dsp:sp modelId="{D4A62124-C825-4448-BA02-E415A5B706F6}">
      <dsp:nvSpPr>
        <dsp:cNvPr id="0" name=""/>
        <dsp:cNvSpPr/>
      </dsp:nvSpPr>
      <dsp:spPr>
        <a:xfrm rot="5400000">
          <a:off x="4974454" y="-4210586"/>
          <a:ext cx="705667" cy="9134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математизация информации</a:t>
          </a:r>
          <a:endParaRPr lang="ru-RU" sz="3100" kern="1200" dirty="0"/>
        </a:p>
      </dsp:txBody>
      <dsp:txXfrm rot="-5400000">
        <a:off x="759949" y="38367"/>
        <a:ext cx="9100229" cy="636771"/>
      </dsp:txXfrm>
    </dsp:sp>
    <dsp:sp modelId="{D1DE1DD6-9637-4B60-AEE5-DBFFE3F41106}">
      <dsp:nvSpPr>
        <dsp:cNvPr id="0" name=""/>
        <dsp:cNvSpPr/>
      </dsp:nvSpPr>
      <dsp:spPr>
        <a:xfrm rot="5400000">
          <a:off x="-162846" y="1135341"/>
          <a:ext cx="1085641" cy="7599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>
            <a:solidFill>
              <a:schemeClr val="tx1"/>
            </a:solidFill>
          </a:endParaRPr>
        </a:p>
      </dsp:txBody>
      <dsp:txXfrm rot="-5400000">
        <a:off x="1" y="1352470"/>
        <a:ext cx="759949" cy="325692"/>
      </dsp:txXfrm>
    </dsp:sp>
    <dsp:sp modelId="{3A121E0A-EAEE-4AF1-9359-B599FC63880D}">
      <dsp:nvSpPr>
        <dsp:cNvPr id="0" name=""/>
        <dsp:cNvSpPr/>
      </dsp:nvSpPr>
      <dsp:spPr>
        <a:xfrm rot="5400000">
          <a:off x="4960843" y="-3228376"/>
          <a:ext cx="705667" cy="9134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функциональной зависимости между величинами</a:t>
          </a:r>
          <a:endParaRPr lang="ru-RU" sz="3100" kern="1200" dirty="0"/>
        </a:p>
      </dsp:txBody>
      <dsp:txXfrm rot="-5400000">
        <a:off x="746338" y="1020577"/>
        <a:ext cx="9100229" cy="636771"/>
      </dsp:txXfrm>
    </dsp:sp>
    <dsp:sp modelId="{2D144AFD-1B0B-4F9E-A1A1-49C6A1578E96}">
      <dsp:nvSpPr>
        <dsp:cNvPr id="0" name=""/>
        <dsp:cNvSpPr/>
      </dsp:nvSpPr>
      <dsp:spPr>
        <a:xfrm rot="5400000">
          <a:off x="-162846" y="2103917"/>
          <a:ext cx="1085641" cy="7599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1" y="2321046"/>
        <a:ext cx="759949" cy="325692"/>
      </dsp:txXfrm>
    </dsp:sp>
    <dsp:sp modelId="{5B52929C-2170-4D68-8C05-6C45E5F0CAF9}">
      <dsp:nvSpPr>
        <dsp:cNvPr id="0" name=""/>
        <dsp:cNvSpPr/>
      </dsp:nvSpPr>
      <dsp:spPr>
        <a:xfrm rot="5400000">
          <a:off x="4974454" y="-2273433"/>
          <a:ext cx="705667" cy="9134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собственно математической задачи</a:t>
          </a:r>
          <a:endParaRPr lang="ru-RU" sz="3100" kern="1200" dirty="0"/>
        </a:p>
      </dsp:txBody>
      <dsp:txXfrm rot="-5400000">
        <a:off x="759949" y="1975520"/>
        <a:ext cx="9100229" cy="636771"/>
      </dsp:txXfrm>
    </dsp:sp>
    <dsp:sp modelId="{0F911FAA-FCCF-4F3D-9482-4D43AC9BEC2A}">
      <dsp:nvSpPr>
        <dsp:cNvPr id="0" name=""/>
        <dsp:cNvSpPr/>
      </dsp:nvSpPr>
      <dsp:spPr>
        <a:xfrm rot="5400000">
          <a:off x="-162846" y="3072494"/>
          <a:ext cx="1085641" cy="7599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3289623"/>
        <a:ext cx="759949" cy="325692"/>
      </dsp:txXfrm>
    </dsp:sp>
    <dsp:sp modelId="{8E71C799-B6DB-4582-B65A-DD70F813CFAA}">
      <dsp:nvSpPr>
        <dsp:cNvPr id="0" name=""/>
        <dsp:cNvSpPr/>
      </dsp:nvSpPr>
      <dsp:spPr>
        <a:xfrm rot="5400000">
          <a:off x="4974454" y="-1304857"/>
          <a:ext cx="705667" cy="9134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интерпретация полученных результатов</a:t>
          </a:r>
          <a:endParaRPr lang="ru-RU" sz="3100" kern="1200" dirty="0"/>
        </a:p>
      </dsp:txBody>
      <dsp:txXfrm rot="-5400000">
        <a:off x="759949" y="2944096"/>
        <a:ext cx="9100229" cy="636771"/>
      </dsp:txXfrm>
    </dsp:sp>
    <dsp:sp modelId="{0575D5C7-8730-40E3-BC9D-EEE4695F6F50}">
      <dsp:nvSpPr>
        <dsp:cNvPr id="0" name=""/>
        <dsp:cNvSpPr/>
      </dsp:nvSpPr>
      <dsp:spPr>
        <a:xfrm rot="5400000">
          <a:off x="-162846" y="4041070"/>
          <a:ext cx="1085641" cy="7599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4258199"/>
        <a:ext cx="759949" cy="325692"/>
      </dsp:txXfrm>
    </dsp:sp>
    <dsp:sp modelId="{745C437A-F274-4AC8-BB4D-CC297768B05B}">
      <dsp:nvSpPr>
        <dsp:cNvPr id="0" name=""/>
        <dsp:cNvSpPr/>
      </dsp:nvSpPr>
      <dsp:spPr>
        <a:xfrm rot="5400000">
          <a:off x="4974454" y="-336281"/>
          <a:ext cx="705667" cy="9134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обобщенной модели с использованием буквенной символики</a:t>
          </a:r>
          <a:endParaRPr lang="ru-RU" sz="3100" kern="1200" dirty="0"/>
        </a:p>
      </dsp:txBody>
      <dsp:txXfrm rot="-5400000">
        <a:off x="759949" y="3912672"/>
        <a:ext cx="9100229" cy="6367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88C9C-3D54-47D8-90DB-C79832E5849E}">
      <dsp:nvSpPr>
        <dsp:cNvPr id="0" name=""/>
        <dsp:cNvSpPr/>
      </dsp:nvSpPr>
      <dsp:spPr>
        <a:xfrm rot="5400000">
          <a:off x="-132041" y="136533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312588"/>
        <a:ext cx="616191" cy="264083"/>
      </dsp:txXfrm>
    </dsp:sp>
    <dsp:sp modelId="{DBE8F38D-89C0-44FD-A00B-1A5542B0C36A}">
      <dsp:nvSpPr>
        <dsp:cNvPr id="0" name=""/>
        <dsp:cNvSpPr/>
      </dsp:nvSpPr>
      <dsp:spPr>
        <a:xfrm rot="5400000">
          <a:off x="5456090" y="-4835406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постановка проблемных вопросов: как изменятся условие и ответ задачи при изменении условий</a:t>
          </a:r>
          <a:endParaRPr lang="ru-RU" sz="2400" kern="1200" dirty="0"/>
        </a:p>
      </dsp:txBody>
      <dsp:txXfrm rot="-5400000">
        <a:off x="616192" y="32423"/>
        <a:ext cx="10224044" cy="516316"/>
      </dsp:txXfrm>
    </dsp:sp>
    <dsp:sp modelId="{56A15772-1448-4254-A1CF-643F82AC8FCF}">
      <dsp:nvSpPr>
        <dsp:cNvPr id="0" name=""/>
        <dsp:cNvSpPr/>
      </dsp:nvSpPr>
      <dsp:spPr>
        <a:xfrm rot="5400000">
          <a:off x="-132041" y="918555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1094610"/>
        <a:ext cx="616191" cy="264083"/>
      </dsp:txXfrm>
    </dsp:sp>
    <dsp:sp modelId="{84CB13D0-4D70-42FB-8E27-9A612F0C94A3}">
      <dsp:nvSpPr>
        <dsp:cNvPr id="0" name=""/>
        <dsp:cNvSpPr/>
      </dsp:nvSpPr>
      <dsp:spPr>
        <a:xfrm rot="5400000">
          <a:off x="5456090" y="-4053383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цепочки задач, в которых ответ или условие предыдущей задачи служат данными (условием) для следующей</a:t>
          </a:r>
          <a:endParaRPr lang="ru-RU" sz="2400" kern="1200" dirty="0"/>
        </a:p>
      </dsp:txBody>
      <dsp:txXfrm rot="-5400000">
        <a:off x="616192" y="814446"/>
        <a:ext cx="10224044" cy="516316"/>
      </dsp:txXfrm>
    </dsp:sp>
    <dsp:sp modelId="{6DDD9F6D-59F1-4D28-A725-9333FF22C3DB}">
      <dsp:nvSpPr>
        <dsp:cNvPr id="0" name=""/>
        <dsp:cNvSpPr/>
      </dsp:nvSpPr>
      <dsp:spPr>
        <a:xfrm rot="5400000">
          <a:off x="-132041" y="1714222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1890277"/>
        <a:ext cx="616191" cy="264083"/>
      </dsp:txXfrm>
    </dsp:sp>
    <dsp:sp modelId="{F25EFED9-AB74-491E-AB73-0F8A3E86B108}">
      <dsp:nvSpPr>
        <dsp:cNvPr id="0" name=""/>
        <dsp:cNvSpPr/>
      </dsp:nvSpPr>
      <dsp:spPr>
        <a:xfrm rot="5400000">
          <a:off x="5456090" y="-3271360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комплексные задания</a:t>
          </a:r>
          <a:endParaRPr lang="ru-RU" sz="2400" kern="1200" dirty="0"/>
        </a:p>
      </dsp:txBody>
      <dsp:txXfrm rot="-5400000">
        <a:off x="616192" y="1596469"/>
        <a:ext cx="10224044" cy="516316"/>
      </dsp:txXfrm>
    </dsp:sp>
    <dsp:sp modelId="{30C2FFD7-732A-431C-9A37-0983C98F8816}">
      <dsp:nvSpPr>
        <dsp:cNvPr id="0" name=""/>
        <dsp:cNvSpPr/>
      </dsp:nvSpPr>
      <dsp:spPr>
        <a:xfrm rot="5400000">
          <a:off x="-132041" y="2482601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2658656"/>
        <a:ext cx="616191" cy="264083"/>
      </dsp:txXfrm>
    </dsp:sp>
    <dsp:sp modelId="{A37A23E8-BAF0-46F1-839B-DD9B0E1CB938}">
      <dsp:nvSpPr>
        <dsp:cNvPr id="0" name=""/>
        <dsp:cNvSpPr/>
      </dsp:nvSpPr>
      <dsp:spPr>
        <a:xfrm rot="5400000">
          <a:off x="5456090" y="-2489338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источников и способов получения информации</a:t>
          </a:r>
          <a:endParaRPr lang="ru-RU" sz="2400" kern="1200" dirty="0"/>
        </a:p>
      </dsp:txBody>
      <dsp:txXfrm rot="-5400000">
        <a:off x="616192" y="2378491"/>
        <a:ext cx="10224044" cy="516316"/>
      </dsp:txXfrm>
    </dsp:sp>
    <dsp:sp modelId="{5CAF381A-3AF9-4C73-802F-2F056A190D72}">
      <dsp:nvSpPr>
        <dsp:cNvPr id="0" name=""/>
        <dsp:cNvSpPr/>
      </dsp:nvSpPr>
      <dsp:spPr>
        <a:xfrm rot="5400000">
          <a:off x="-132041" y="3264624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3440679"/>
        <a:ext cx="616191" cy="264083"/>
      </dsp:txXfrm>
    </dsp:sp>
    <dsp:sp modelId="{E0A001E6-1C89-4209-A8DA-7B187AE1795A}">
      <dsp:nvSpPr>
        <dsp:cNvPr id="0" name=""/>
        <dsp:cNvSpPr/>
      </dsp:nvSpPr>
      <dsp:spPr>
        <a:xfrm rot="5400000">
          <a:off x="5456090" y="-1707315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оценка оптимальности решения</a:t>
          </a:r>
          <a:endParaRPr lang="ru-RU" sz="2400" kern="1200" dirty="0"/>
        </a:p>
      </dsp:txBody>
      <dsp:txXfrm rot="-5400000">
        <a:off x="616192" y="3160514"/>
        <a:ext cx="10224044" cy="516316"/>
      </dsp:txXfrm>
    </dsp:sp>
    <dsp:sp modelId="{3223FA29-7840-4A05-AB94-859FB79A72E9}">
      <dsp:nvSpPr>
        <dsp:cNvPr id="0" name=""/>
        <dsp:cNvSpPr/>
      </dsp:nvSpPr>
      <dsp:spPr>
        <a:xfrm rot="5400000">
          <a:off x="-132041" y="4046646"/>
          <a:ext cx="880274" cy="616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4222701"/>
        <a:ext cx="616191" cy="264083"/>
      </dsp:txXfrm>
    </dsp:sp>
    <dsp:sp modelId="{543A31A4-C144-4DFA-89AD-3E09DDAD4DF8}">
      <dsp:nvSpPr>
        <dsp:cNvPr id="0" name=""/>
        <dsp:cNvSpPr/>
      </dsp:nvSpPr>
      <dsp:spPr>
        <a:xfrm rot="5400000">
          <a:off x="5456090" y="-925292"/>
          <a:ext cx="572178" cy="10251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способов визуализации информации в условиях и ответах к задаче</a:t>
          </a:r>
          <a:endParaRPr lang="ru-RU" sz="2400" kern="1200" dirty="0"/>
        </a:p>
      </dsp:txBody>
      <dsp:txXfrm rot="-5400000">
        <a:off x="616192" y="3942537"/>
        <a:ext cx="10224044" cy="516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991E1-FA08-4994-A275-EF9E78ACA422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9DA22-D8B1-420B-A919-1D1CC271C2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48510" y="740559"/>
            <a:ext cx="48867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«Цель обучения ребенка состоит в том, чтобы   делать его способным развиваться дальше, без помощи учителя».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Элберт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Хаббарт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7150" y="2217887"/>
            <a:ext cx="1014167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проценты как средство формирования функциональной грамотности</a:t>
            </a:r>
          </a:p>
          <a:p>
            <a:pPr algn="ctr"/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Алмасова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Гульжан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Зияшевна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pPr algn="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БОУ СОШ №2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Усть-Кинельский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132" y="719666"/>
            <a:ext cx="11074400" cy="171961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формированием математической </a:t>
            </a: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основана на 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положениях:</a:t>
            </a:r>
            <a:b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20407357"/>
              </p:ext>
            </p:extLst>
          </p:nvPr>
        </p:nvGraphicFramePr>
        <p:xfrm>
          <a:off x="1473958" y="2088107"/>
          <a:ext cx="9799094" cy="4612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3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203" y="627798"/>
            <a:ext cx="11074400" cy="62779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математического моделирования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78756059"/>
              </p:ext>
            </p:extLst>
          </p:nvPr>
        </p:nvGraphicFramePr>
        <p:xfrm>
          <a:off x="1473957" y="1665026"/>
          <a:ext cx="9894627" cy="496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32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202AED-AAEA-44E9-9734-8D15BB549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3F202AED-AAEA-44E9-9734-8D15BB549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3F202AED-AAEA-44E9-9734-8D15BB549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3F202AED-AAEA-44E9-9734-8D15BB549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62124-C825-4448-BA02-E415A5B70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D4A62124-C825-4448-BA02-E415A5B70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D4A62124-C825-4448-BA02-E415A5B70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D4A62124-C825-4448-BA02-E415A5B70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DE1DD6-9637-4B60-AEE5-DBFFE3F4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D1DE1DD6-9637-4B60-AEE5-DBFFE3F41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D1DE1DD6-9637-4B60-AEE5-DBFFE3F4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D1DE1DD6-9637-4B60-AEE5-DBFFE3F41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121E0A-EAEE-4AF1-9359-B599FC63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3A121E0A-EAEE-4AF1-9359-B599FC638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3A121E0A-EAEE-4AF1-9359-B599FC63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3A121E0A-EAEE-4AF1-9359-B599FC63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144AFD-1B0B-4F9E-A1A1-49C6A157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2D144AFD-1B0B-4F9E-A1A1-49C6A1578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2D144AFD-1B0B-4F9E-A1A1-49C6A157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2D144AFD-1B0B-4F9E-A1A1-49C6A1578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52929C-2170-4D68-8C05-6C45E5F0C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5B52929C-2170-4D68-8C05-6C45E5F0C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5B52929C-2170-4D68-8C05-6C45E5F0C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5B52929C-2170-4D68-8C05-6C45E5F0C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911FAA-FCCF-4F3D-9482-4D43AC9B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0F911FAA-FCCF-4F3D-9482-4D43AC9BE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0F911FAA-FCCF-4F3D-9482-4D43AC9B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0F911FAA-FCCF-4F3D-9482-4D43AC9B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71C799-B6DB-4582-B65A-DD70F813C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8E71C799-B6DB-4582-B65A-DD70F813C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8E71C799-B6DB-4582-B65A-DD70F813C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8E71C799-B6DB-4582-B65A-DD70F813C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75D5C7-8730-40E3-BC9D-EEE4695F6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0575D5C7-8730-40E3-BC9D-EEE4695F6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0575D5C7-8730-40E3-BC9D-EEE4695F6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0575D5C7-8730-40E3-BC9D-EEE4695F6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5C437A-F274-4AC8-BB4D-CC297768B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graphicEl>
                                              <a:dgm id="{745C437A-F274-4AC8-BB4D-CC297768B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745C437A-F274-4AC8-BB4D-CC297768B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745C437A-F274-4AC8-BB4D-CC297768B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625" y="335846"/>
            <a:ext cx="116366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туристического бизнеса мэрией города было принято решение о строительстве новой гостиницы. В ее проектировании, строительстве и оборудовании приняли участие студенты учебных заведений города. По проекту, который разработали с участием студентов архитектурного университета, в гостинице должно быть 200 современных одноместных и двухместных номеров. Бизнес- план, составленный студентами финансового университета, предполагал, что одноместный номер будет приносить 25 000 р. прибыли в месяц, а двухместный – 40 000 р.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месяц. Расчет прибыли основывается на предположении, что одноместные номера будут ежемесячно заполняться на 60%, а двухместные - на 80%. Вычислите сколько одноместных и сколько двухместных номеров заложено в проект гостиницы, чтобы ежемесячная прибыль составляла 5 040 000 р.?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935" y="420953"/>
            <a:ext cx="100856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А=В</a:t>
            </a:r>
            <a:r>
              <a:rPr lang="ru-RU" sz="2800" i="1" dirty="0">
                <a:solidFill>
                  <a:prstClr val="black"/>
                </a:solidFill>
                <a:latin typeface="Arial"/>
              </a:rPr>
              <a:t>∙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lvl="0"/>
            <a:endParaRPr lang="en-US" sz="28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х- количество одноместных номеров, у- количество двухместных номеров. </a:t>
            </a:r>
            <a:endParaRPr lang="en-US" sz="28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i="1" dirty="0" smtClean="0">
              <a:solidFill>
                <a:prstClr val="black"/>
              </a:solidFill>
              <a:latin typeface="Arial"/>
            </a:endParaRPr>
          </a:p>
          <a:p>
            <a:pPr lvl="0"/>
            <a:endParaRPr lang="en-US" sz="1400" i="1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ru-RU" sz="2800" i="1" dirty="0" smtClean="0">
                <a:solidFill>
                  <a:prstClr val="black"/>
                </a:solidFill>
                <a:latin typeface="Arial"/>
              </a:rPr>
              <a:t>𝐴 –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номеров, В, С, 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–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сумма прибыли (В – общая, С,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–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одноместных и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двухместных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номеров соответственно,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заполнение номеров). Решив систему получим х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количество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одноместных номеров,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= 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количество одноместных номеров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х= 80 , у =120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58" y="853031"/>
            <a:ext cx="5385722" cy="10150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158" y="2663298"/>
            <a:ext cx="3406797" cy="10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приемы трансформации текстовых задач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15269394"/>
              </p:ext>
            </p:extLst>
          </p:nvPr>
        </p:nvGraphicFramePr>
        <p:xfrm>
          <a:off x="609600" y="1847088"/>
          <a:ext cx="10868167" cy="4799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0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688C9C-3D54-47D8-90DB-C79832E58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54688C9C-3D54-47D8-90DB-C79832E58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4688C9C-3D54-47D8-90DB-C79832E58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54688C9C-3D54-47D8-90DB-C79832E58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8F38D-89C0-44FD-A00B-1A5542B0C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DBE8F38D-89C0-44FD-A00B-1A5542B0C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DBE8F38D-89C0-44FD-A00B-1A5542B0C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DBE8F38D-89C0-44FD-A00B-1A5542B0C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A15772-1448-4254-A1CF-643F82AC8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56A15772-1448-4254-A1CF-643F82AC8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56A15772-1448-4254-A1CF-643F82AC8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6A15772-1448-4254-A1CF-643F82AC8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CB13D0-4D70-42FB-8E27-9A612F0C9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84CB13D0-4D70-42FB-8E27-9A612F0C9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84CB13D0-4D70-42FB-8E27-9A612F0C9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84CB13D0-4D70-42FB-8E27-9A612F0C9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DD9F6D-59F1-4D28-A725-9333FF22C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6DDD9F6D-59F1-4D28-A725-9333FF22C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6DDD9F6D-59F1-4D28-A725-9333FF22C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6DDD9F6D-59F1-4D28-A725-9333FF22C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5EFED9-AB74-491E-AB73-0F8A3E86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F25EFED9-AB74-491E-AB73-0F8A3E86B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F25EFED9-AB74-491E-AB73-0F8A3E86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F25EFED9-AB74-491E-AB73-0F8A3E86B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C2FFD7-732A-431C-9A37-0983C98F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30C2FFD7-732A-431C-9A37-0983C98F8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30C2FFD7-732A-431C-9A37-0983C98F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30C2FFD7-732A-431C-9A37-0983C98F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7A23E8-BAF0-46F1-839B-DD9B0E1C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A37A23E8-BAF0-46F1-839B-DD9B0E1CB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A37A23E8-BAF0-46F1-839B-DD9B0E1C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A37A23E8-BAF0-46F1-839B-DD9B0E1C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AF381A-3AF9-4C73-802F-2F056A190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5CAF381A-3AF9-4C73-802F-2F056A190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5CAF381A-3AF9-4C73-802F-2F056A190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5CAF381A-3AF9-4C73-802F-2F056A190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A001E6-1C89-4209-A8DA-7B187AE17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graphicEl>
                                              <a:dgm id="{E0A001E6-1C89-4209-A8DA-7B187AE17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E0A001E6-1C89-4209-A8DA-7B187AE17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E0A001E6-1C89-4209-A8DA-7B187AE17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23FA29-7840-4A05-AB94-859FB79A7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graphicEl>
                                              <a:dgm id="{3223FA29-7840-4A05-AB94-859FB79A7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graphicEl>
                                              <a:dgm id="{3223FA29-7840-4A05-AB94-859FB79A7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graphicEl>
                                              <a:dgm id="{3223FA29-7840-4A05-AB94-859FB79A7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3A31A4-C144-4DFA-89AD-3E09DDAD4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graphicEl>
                                              <a:dgm id="{543A31A4-C144-4DFA-89AD-3E09DDAD4D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graphicEl>
                                              <a:dgm id="{543A31A4-C144-4DFA-89AD-3E09DDAD4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543A31A4-C144-4DFA-89AD-3E09DDAD4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468" y="1905506"/>
            <a:ext cx="11473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  <a:latin typeface="Times New Roman"/>
              </a:rPr>
              <a:t>Спасибо за внимание!</a:t>
            </a:r>
            <a:endParaRPr lang="ru-RU" sz="40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27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34369</TotalTime>
  <Words>349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                                                                                                                                   Работа над формированием математической грамотности основана на следующих положениях: </vt:lpstr>
      <vt:lpstr>Этапы математического моделирования</vt:lpstr>
      <vt:lpstr>Презентация PowerPoint</vt:lpstr>
      <vt:lpstr>Презентация PowerPoint</vt:lpstr>
      <vt:lpstr>Методические приемы трансформации текстовых задач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школа 2</cp:lastModifiedBy>
  <cp:revision>99</cp:revision>
  <dcterms:created xsi:type="dcterms:W3CDTF">2021-02-26T02:09:56Z</dcterms:created>
  <dcterms:modified xsi:type="dcterms:W3CDTF">2022-03-31T10:06:04Z</dcterms:modified>
</cp:coreProperties>
</file>