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3" r:id="rId4"/>
    <p:sldId id="291" r:id="rId5"/>
    <p:sldId id="290" r:id="rId6"/>
    <p:sldId id="289" r:id="rId7"/>
    <p:sldId id="288" r:id="rId8"/>
    <p:sldId id="259" r:id="rId9"/>
    <p:sldId id="282" r:id="rId10"/>
    <p:sldId id="283" r:id="rId11"/>
    <p:sldId id="284" r:id="rId12"/>
    <p:sldId id="305" r:id="rId13"/>
    <p:sldId id="307" r:id="rId14"/>
    <p:sldId id="292" r:id="rId15"/>
    <p:sldId id="306" r:id="rId16"/>
    <p:sldId id="315" r:id="rId17"/>
    <p:sldId id="308" r:id="rId18"/>
    <p:sldId id="316" r:id="rId19"/>
    <p:sldId id="295" r:id="rId20"/>
    <p:sldId id="309" r:id="rId21"/>
    <p:sldId id="310" r:id="rId22"/>
    <p:sldId id="296" r:id="rId23"/>
    <p:sldId id="311" r:id="rId24"/>
    <p:sldId id="312" r:id="rId25"/>
    <p:sldId id="297" r:id="rId26"/>
    <p:sldId id="313" r:id="rId27"/>
    <p:sldId id="314" r:id="rId28"/>
    <p:sldId id="300" r:id="rId29"/>
    <p:sldId id="317" r:id="rId30"/>
    <p:sldId id="318" r:id="rId31"/>
    <p:sldId id="299" r:id="rId32"/>
    <p:sldId id="319" r:id="rId33"/>
    <p:sldId id="320" r:id="rId34"/>
    <p:sldId id="298" r:id="rId35"/>
    <p:sldId id="322" r:id="rId36"/>
    <p:sldId id="321" r:id="rId37"/>
    <p:sldId id="301" r:id="rId38"/>
    <p:sldId id="323" r:id="rId39"/>
    <p:sldId id="324" r:id="rId40"/>
    <p:sldId id="304" r:id="rId41"/>
    <p:sldId id="325" r:id="rId42"/>
    <p:sldId id="333" r:id="rId43"/>
    <p:sldId id="303" r:id="rId44"/>
    <p:sldId id="328" r:id="rId45"/>
    <p:sldId id="329" r:id="rId46"/>
    <p:sldId id="302" r:id="rId47"/>
    <p:sldId id="330" r:id="rId48"/>
    <p:sldId id="331" r:id="rId4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90" d="100"/>
          <a:sy n="90" d="100"/>
        </p:scale>
        <p:origin x="-140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78B900-F14A-4CE4-A625-1272A6A0F28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C946ABF-5649-455C-BAA6-45A4DB8C205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484368" cy="50405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предварительного выбора изучения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на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углубленном уровне учащимися 9-х классов и корректировка выбора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учащимися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6083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82056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года по предмету Информатика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92088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32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016" y="116632"/>
            <a:ext cx="749808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"Физика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endParaRPr lang="ru-RU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92088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15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Физика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92088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Физика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73" y="548680"/>
            <a:ext cx="782212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007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Предмета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"Математика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792088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86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Математика, алгебра, геометрия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79"/>
            <a:ext cx="7920880" cy="619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27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403648" y="116632"/>
            <a:ext cx="7498080" cy="288032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10 класс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792088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137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216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Математика, алгебра, геометрия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79"/>
            <a:ext cx="7920880" cy="619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38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3600400" cy="360040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11 класс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5388"/>
            <a:ext cx="777686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310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498080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Предмет «История"</a:t>
            </a:r>
            <a:endParaRPr lang="ru-RU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84887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07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37512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Школы, в которых не планируется обучение в 10 классе в 2021-2022 учебном году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	ГБОУ СОШ с. Алакаевка</a:t>
            </a:r>
          </a:p>
          <a:p>
            <a:r>
              <a:rPr lang="ru-RU" dirty="0" smtClean="0"/>
              <a:t>2</a:t>
            </a:r>
            <a:r>
              <a:rPr lang="ru-RU" dirty="0"/>
              <a:t>	ГБОУ ООШ с. Б. Малышевка</a:t>
            </a:r>
          </a:p>
          <a:p>
            <a:r>
              <a:rPr lang="ru-RU" dirty="0"/>
              <a:t>3	ГБОУ СОШ с. Бобровка </a:t>
            </a:r>
          </a:p>
          <a:p>
            <a:r>
              <a:rPr lang="ru-RU" dirty="0"/>
              <a:t>4	ГБОУ СОШ с. Красносамарское</a:t>
            </a:r>
          </a:p>
          <a:p>
            <a:r>
              <a:rPr lang="ru-RU" dirty="0"/>
              <a:t>5	ГБОУ СОШ п. Октябрьский</a:t>
            </a:r>
          </a:p>
          <a:p>
            <a:r>
              <a:rPr lang="ru-RU" dirty="0"/>
              <a:t>6	ГБОУ ООШ с. Парфёновка</a:t>
            </a:r>
          </a:p>
          <a:p>
            <a:r>
              <a:rPr lang="ru-RU" dirty="0"/>
              <a:t>7	ГБОУ ООШ с. Покровка</a:t>
            </a:r>
          </a:p>
          <a:p>
            <a:r>
              <a:rPr lang="ru-RU" dirty="0"/>
              <a:t>8	ГБОУ ООШ  п</a:t>
            </a:r>
            <a:r>
              <a:rPr lang="ru-RU" dirty="0" smtClean="0"/>
              <a:t>. Угорье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7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История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548679"/>
            <a:ext cx="7920881" cy="619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72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История</a:t>
            </a: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3"/>
            <a:ext cx="784887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7905750" cy="249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181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редмет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"Обществознание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23924"/>
            <a:ext cx="7884368" cy="50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957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Обществознание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93789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103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 по предмету: Обществознание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937897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259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«Право»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58" y="423863"/>
            <a:ext cx="7980638" cy="610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857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7841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Право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68" y="1124744"/>
            <a:ext cx="786272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968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Право</a:t>
            </a: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99288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820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«Экономика»</a:t>
            </a:r>
            <a:endParaRPr lang="ru-RU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836712"/>
            <a:ext cx="790455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911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866" y="188639"/>
            <a:ext cx="7498080" cy="5760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Экономика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908720"/>
            <a:ext cx="792088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1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365504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Школы, в которых не планируется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обучение в 11 классе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в 2021-2022 учебном году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4785395"/>
          </a:xfrm>
        </p:spPr>
        <p:txBody>
          <a:bodyPr>
            <a:normAutofit/>
          </a:bodyPr>
          <a:lstStyle/>
          <a:p>
            <a:r>
              <a:rPr lang="ru-RU" dirty="0"/>
              <a:t>1	ГБОУ ООШ с. Б. Малышевка</a:t>
            </a:r>
          </a:p>
          <a:p>
            <a:r>
              <a:rPr lang="ru-RU" dirty="0"/>
              <a:t>2	ГБОУ СОШ с. Бобровка </a:t>
            </a:r>
          </a:p>
          <a:p>
            <a:r>
              <a:rPr lang="ru-RU" dirty="0"/>
              <a:t>3	ГБОУ СОШ с. Красносамарское</a:t>
            </a:r>
          </a:p>
          <a:p>
            <a:r>
              <a:rPr lang="ru-RU" dirty="0"/>
              <a:t>4	ГБОУ СОШ с. М. Малышевка</a:t>
            </a:r>
          </a:p>
          <a:p>
            <a:r>
              <a:rPr lang="ru-RU" dirty="0"/>
              <a:t>5	ГБОУ СОШ п. Октябрьский</a:t>
            </a:r>
          </a:p>
          <a:p>
            <a:r>
              <a:rPr lang="ru-RU" dirty="0"/>
              <a:t>6	ГБОУ ООШ с. Парфёновка</a:t>
            </a:r>
          </a:p>
          <a:p>
            <a:r>
              <a:rPr lang="ru-RU" dirty="0"/>
              <a:t>7	ГБОУ ООШ с. Покровка</a:t>
            </a:r>
          </a:p>
          <a:p>
            <a:r>
              <a:rPr lang="ru-RU" dirty="0"/>
              <a:t>8	ГБОУ ООШ  п</a:t>
            </a:r>
            <a:r>
              <a:rPr lang="ru-RU" dirty="0" smtClean="0"/>
              <a:t>. Угорье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6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Экономика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836712"/>
            <a:ext cx="792088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041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«Русский язык»</a:t>
            </a: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24380"/>
            <a:ext cx="784887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259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Русский язык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33474"/>
            <a:ext cx="7560840" cy="48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04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Русский язык</a:t>
            </a:r>
            <a:endParaRPr lang="ru-RU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7"/>
            <a:ext cx="78488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646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«Литература»</a:t>
            </a:r>
            <a:endParaRPr lang="ru-RU" sz="2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8488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49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Литература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1"/>
            <a:ext cx="7848871" cy="547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509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Литература</a:t>
            </a:r>
            <a:endParaRPr lang="ru-RU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208812"/>
            <a:ext cx="7786067" cy="524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309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903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«Иностранный язык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»</a:t>
            </a:r>
            <a:endParaRPr lang="ru-RU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3463"/>
            <a:ext cx="7920880" cy="49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080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Иностранный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язык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914084" cy="58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931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Иностранный язык</a:t>
            </a:r>
            <a:endParaRPr lang="ru-RU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914084" cy="575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55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Выбор предметов учащихся 9-х классов, которые планируют обучение в 10 классе по г.о. Кинель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70485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8299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1837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«Химия»</a:t>
            </a:r>
            <a:endParaRPr lang="ru-RU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8028384" cy="597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666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Химия</a:t>
            </a:r>
            <a:endParaRPr lang="ru-RU" sz="2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77686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2135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Химия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7274"/>
            <a:ext cx="7776864" cy="49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429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«Биология»</a:t>
            </a:r>
            <a:endParaRPr lang="ru-RU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9"/>
            <a:ext cx="793313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1696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Биология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6672"/>
            <a:ext cx="7992889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429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Биология</a:t>
            </a:r>
            <a:endParaRPr lang="ru-RU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799288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8462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Предмет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«География»</a:t>
            </a:r>
            <a:endParaRPr lang="ru-RU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871222" cy="241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217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170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География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84887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6392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06644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Федеральный перечень учебников 2019-2020 год по предмету: География</a:t>
            </a:r>
            <a:endParaRPr lang="ru-RU" sz="2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7560840" cy="280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28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Выбор предметов учащимися 9-х классов, которые планируют обучение в 10 классе по м.р. Кинельский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770485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6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Корректировка </a:t>
            </a:r>
            <a:r>
              <a:rPr lang="ru-RU" sz="2000" dirty="0" smtClean="0">
                <a:solidFill>
                  <a:schemeClr val="accent4"/>
                </a:solidFill>
              </a:rPr>
              <a:t>выбора </a:t>
            </a:r>
            <a:r>
              <a:rPr lang="ru-RU" sz="2000" dirty="0">
                <a:solidFill>
                  <a:schemeClr val="accent4"/>
                </a:solidFill>
              </a:rPr>
              <a:t>предметов учащимися 10-х классов, которые продолжат обучение в 11 классе по г.о. Кинель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784887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81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Корректировка выбора предметов учащимися 10-х классов, которые продолжат обучение в 11 классе по м.р. Кинельский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9"/>
            <a:ext cx="784887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7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21488" cy="4320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редмет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"Информатика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7848872" cy="609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0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221488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Федеральный перечень учебников 2019-2020 года по предмету Информатика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84887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1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1171</TotalTime>
  <Words>415</Words>
  <Application>Microsoft Office PowerPoint</Application>
  <PresentationFormat>Экран (4:3)</PresentationFormat>
  <Paragraphs>64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Солнцестояние</vt:lpstr>
      <vt:lpstr>Анализ предварительного выбора изучения предметов на углубленном уровне учащимися 9-х классов и корректировка выбора предметов учащимися 10-х классов</vt:lpstr>
      <vt:lpstr>Школы, в которых не планируется обучение в 10 классе в 2021-2022 учебном году</vt:lpstr>
      <vt:lpstr>Школы, в которых не планируется обучение в 11 классе в 2021-2022 учебном году</vt:lpstr>
      <vt:lpstr>Выбор предметов учащихся 9-х классов, которые планируют обучение в 10 классе по г.о. Кинель</vt:lpstr>
      <vt:lpstr>Выбор предметов учащимися 9-х классов, которые планируют обучение в 10 классе по м.р. Кинельский</vt:lpstr>
      <vt:lpstr>Корректировка выбора предметов учащимися 10-х классов, которые продолжат обучение в 11 классе по г.о. Кинель</vt:lpstr>
      <vt:lpstr>Корректировка выбора предметов учащимися 10-х классов, которые продолжат обучение в 11 классе по м.р. Кинельский</vt:lpstr>
      <vt:lpstr>Предмет "Информатика"</vt:lpstr>
      <vt:lpstr>Федеральный перечень учебников 2019-2020 года по предмету Информатика</vt:lpstr>
      <vt:lpstr>Федеральный перечень учебников 2019-2020 года по предмету Информатика</vt:lpstr>
      <vt:lpstr>Предмет "Физика"</vt:lpstr>
      <vt:lpstr>Федеральный перечень учебников 2019-2020 год по предмету: Физика</vt:lpstr>
      <vt:lpstr>Федеральный перечень учебников 2019-2020 год по предмету: Физика</vt:lpstr>
      <vt:lpstr>Предмета "Математика"</vt:lpstr>
      <vt:lpstr>Федеральный перечень учебников 2019-2020 год по предмету: Математика, алгебра, геометрия</vt:lpstr>
      <vt:lpstr>10 класс</vt:lpstr>
      <vt:lpstr>Федеральный перечень учебников 2019-2020 год по предмету: Математика, алгебра, геометрия</vt:lpstr>
      <vt:lpstr>11 класс</vt:lpstr>
      <vt:lpstr>Предмет «История"</vt:lpstr>
      <vt:lpstr>Федеральный перечень учебников 2019-2020 год по предмету: История</vt:lpstr>
      <vt:lpstr>Федеральный перечень учебников 2019-2020 год по предмету: История</vt:lpstr>
      <vt:lpstr>Предмет "Обществознание</vt:lpstr>
      <vt:lpstr>Федеральный перечень учебников 2019-2020 год по предмету: Обществознание</vt:lpstr>
      <vt:lpstr>Федеральный перечень учебников 2019-2020 год по предмету: Обществознание</vt:lpstr>
      <vt:lpstr>Предмет «Право» </vt:lpstr>
      <vt:lpstr>Федеральный перечень учебников 2019-2020 год по предмету: Право</vt:lpstr>
      <vt:lpstr>Федеральный перечень учебников 2019-2020 год по предмету: Право</vt:lpstr>
      <vt:lpstr>Предмет «Экономика»</vt:lpstr>
      <vt:lpstr>Федеральный перечень учебников 2019-2020 год по предмету: Экономика</vt:lpstr>
      <vt:lpstr>Федеральный перечень учебников 2019-2020 год по предмету: Экономика</vt:lpstr>
      <vt:lpstr>Предмет «Русский язык»</vt:lpstr>
      <vt:lpstr>Федеральный перечень учебников 2019-2020 год по предмету: Русский язык</vt:lpstr>
      <vt:lpstr>Федеральный перечень учебников 2019-2020 год по предмету: Русский язык</vt:lpstr>
      <vt:lpstr>Предмет «Литература»</vt:lpstr>
      <vt:lpstr>Федеральный перечень учебников 2019-2020 год по предмету: Литература</vt:lpstr>
      <vt:lpstr>Федеральный перечень учебников 2019-2020 год по предмету: Литература</vt:lpstr>
      <vt:lpstr>Предмет «Иностранный язык »</vt:lpstr>
      <vt:lpstr>Федеральный перечень учебников 2019-2020 год по предмету: Иностранный язык</vt:lpstr>
      <vt:lpstr>Федеральный перечень учебников 2019-2020 год по предмету: Иностранный язык</vt:lpstr>
      <vt:lpstr>Предмет «Химия»</vt:lpstr>
      <vt:lpstr>Федеральный перечень учебников 2019-2020 год по предмету: Химия</vt:lpstr>
      <vt:lpstr>Федеральный перечень учебников 2019-2020 год по предмету: Химия</vt:lpstr>
      <vt:lpstr>Предмет «Биология»</vt:lpstr>
      <vt:lpstr>Федеральный перечень учебников 2019-2020 год по предмету: Биология</vt:lpstr>
      <vt:lpstr>Федеральный перечень учебников 2019-2020 год по предмету: Биология</vt:lpstr>
      <vt:lpstr>Предмет «География»</vt:lpstr>
      <vt:lpstr>Федеральный перечень учебников 2019-2020 год по предмету: География</vt:lpstr>
      <vt:lpstr>Федеральный перечень учебников 2019-2020 год по предмету: География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диагностических работ в 10 х классах в ОУ г.о. Кинель и Кинельского р-на.</dc:title>
  <dc:creator>Windows User</dc:creator>
  <cp:lastModifiedBy>Татьяна</cp:lastModifiedBy>
  <cp:revision>131</cp:revision>
  <cp:lastPrinted>2021-01-26T10:04:24Z</cp:lastPrinted>
  <dcterms:created xsi:type="dcterms:W3CDTF">2020-11-10T17:13:44Z</dcterms:created>
  <dcterms:modified xsi:type="dcterms:W3CDTF">2021-02-02T06:05:10Z</dcterms:modified>
</cp:coreProperties>
</file>