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66" r:id="rId6"/>
    <p:sldId id="265" r:id="rId7"/>
    <p:sldId id="261" r:id="rId8"/>
    <p:sldId id="263" r:id="rId9"/>
    <p:sldId id="26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106" d="100"/>
          <a:sy n="106" d="100"/>
        </p:scale>
        <p:origin x="13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8A4C6-1AB9-4269-B99B-426BDA4F54CB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78471-2317-45A0-AE2C-AC9BBF8C3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498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78471-2317-45A0-AE2C-AC9BBF8C3F9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3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4F6141A-041C-4356-A573-DE2A5B8E50B6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1187E0-8AE1-4EE9-BE84-DBB9BAFED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15. Преобразование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3789040"/>
            <a:ext cx="4419600" cy="101156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информатики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№8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Алексеевка г.о.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Кинель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Плеханова К.Ю.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Разное: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задание (К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Поляков) :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24744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Обозначим через</a:t>
            </a:r>
            <a:r>
              <a:rPr lang="ru-RU" alt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ДЕЛ(n, m)</a:t>
            </a:r>
            <a:r>
              <a:rPr lang="ru-RU" alt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утверждение 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«натуральное число </a:t>
            </a:r>
            <a:r>
              <a:rPr lang="ru-RU" alt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делится без остатка на натуральное число </a:t>
            </a:r>
            <a:r>
              <a:rPr lang="ru-RU" alt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какого </a:t>
            </a: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наибольшего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натурального числа </a:t>
            </a: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формула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(ДЕЛ(x, 40) ∨ ДЕЛ(x, 64)) → ДЕЛ(x, A)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тождественно истинна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(то есть принимает значение </a:t>
            </a: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любом натуральном значении переменной </a:t>
            </a:r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005064"/>
            <a:ext cx="698477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3568" y="4431303"/>
            <a:ext cx="5548057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(1,500):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OK = 1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(1,1000):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OK *= ((x % 40 == 0)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(x % 64 == 0))&lt;=(x % A== 0)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OK: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A 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766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38422" y="3995772"/>
            <a:ext cx="246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7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заданий</a:t>
            </a:r>
            <a:endParaRPr lang="ru-RU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Побитовая конъюнкция 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Числовые отрезки 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Дискретные множества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Координатная плоскость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Разное 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Побитовая конъюнкция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1584176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Обозначим через 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&amp; n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поразрядную конъюнкцию неотрицательных целых чисел 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n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Так, например, 12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= 1100</a:t>
            </a:r>
            <a:r>
              <a:rPr lang="ru-RU" altLang="ru-RU" sz="1600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0110</a:t>
            </a:r>
            <a:r>
              <a:rPr lang="ru-RU" altLang="ru-RU" sz="1600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0100</a:t>
            </a:r>
            <a:r>
              <a:rPr lang="ru-RU" altLang="ru-RU" sz="1600" baseline="-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какого наименьшего неотрицательного целого числа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формула</a:t>
            </a: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&amp; A = 0) ∧ ¬(X &amp; 35 ≠ 0 → X &amp; 52 ≠ 0)</a:t>
            </a: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тождественно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ложна </a:t>
            </a: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 есть принимает значение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 любом неотрицательном значении переменной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492897"/>
            <a:ext cx="8640960" cy="4320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 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А.В.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Здвижковой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Выполним последовательно следующие пункты: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Произвести замену (x &amp; K = 0) на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endParaRPr lang="ru-RU" alt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преобразования по свойству импликации и закону Де Моргана.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прийти к выражению с конъюнкциями без отрицаний типа: 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выражения типа 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преобразовать по свойству</a:t>
            </a:r>
            <a:b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преобразований прийти к импликации: 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первому пункту производим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замену:A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∧ ¬(¬Z35 → ¬Z52) = 0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Введем отрицание в выражение, чтобы оно было истинным:¬(A ∧ ¬(¬Z35 → ¬Z52)) =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закону де Моргана:¬A ∨ (¬Z35 → ¬Z52) =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свойству импликации:¬A ∨ (Z35 ∨ ¬Z52) =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Объединим слагаемые с отрицанием:¬A ∨ ¬Z52 ∨ Z35 =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прийти к конъюнкции (пункт 3), используем закон де Моргана:¬(A ∧ Z52) ∨ Z35 =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прийти к импликации (пункт 5), используем свойство импликации:(A ∧ Z52) → Z35 =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Получаем:ZA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∨ 52 → Z35 =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 свойство: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истинно для любых натуральных значений x тогда и только тогда, когда все единичные биты двоичной записи числа M входят во множество единичных битов двоичной записи числа K.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случае это говорит о том, что все единичные биты двоичной записи числа 35 должны входить в результат ZA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подробно:A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??0?11 52 = 110100 A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 = 110111 35 = 100011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мы ищем наименьшее А, </a:t>
            </a:r>
            <a:r>
              <a:rPr lang="ru-RU" altLang="ru-RU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то:Аmin</a:t>
            </a: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112 = 3</a:t>
            </a:r>
            <a:r>
              <a:rPr lang="ru-RU" alt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 3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-170549"/>
            <a:ext cx="65" cy="341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Побитовая конъюнкция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(К.Ю. Поляков)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 </a:t>
            </a:r>
            <a: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набольшее </a:t>
            </a:r>
            <a:r>
              <a:rPr lang="ru-RU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натуральное число </a:t>
            </a:r>
            <a: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такое что выражение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((x &amp; 26 = 0) ∨ (x &amp; 13 = 0)) → ((x &amp; 78 ≠ 0) → (x &amp; A = 0))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тождественно истинно</a:t>
            </a:r>
            <a:r>
              <a:rPr lang="ru-RU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(то есть принимает значение </a:t>
            </a:r>
            <a: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 любом натуральном значении переменной </a:t>
            </a:r>
            <a: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2606" y="2420888"/>
            <a:ext cx="705678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упрощения восприятия введем обозначения:z26 = (x &amp; 26 = 0) z13 = (x &amp; 13 = 0) z78 = (x &amp; 78 = 0) A = (x &amp; A = 0)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получим следующее выражение:(z26 ∨ z13) → (¬z78 → A) =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Упростим выражение по свойству импликации для второй скобки:(z26 ∨ z13) → (z78 ∨ A) =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Упростим левую часть, используя свойство 2 (</a:t>
            </a:r>
            <a:r>
              <a:rPr lang="ru-RU" altLang="ru-RU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</a:t>
            </a:r>
            <a:r>
              <a:rPr lang="ru-RU" altLang="ru-RU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ru-RU" altLang="ru-RU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m):26 : 11010 единичные биты: 4, 3, 1 13 : 1101 единичные биты: 3, 2, 0 ∧ </a:t>
            </a:r>
            <a:r>
              <a:rPr lang="ru-RU" alt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=------------------------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01000 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alt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получили z26 ∨ z13 = z8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правилу импликации: все единичные биты двоичной записи результата (z78 ∨ A) должны входить во множество единичных битов двоичной записи z8.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Рассмотрим:z8 → (z78 ∨ A) z78: не влияет на решение, так как операция дизъюнкция истинна тогда, когда хотя бы один операнд истинен z8 → A : ????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 А единичными битами должны быть общие единичные биты для z8 (1000</a:t>
            </a:r>
            <a:r>
              <a:rPr lang="ru-RU" alt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Т.е. 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нашим случае - это один бит - </a:t>
            </a:r>
            <a:r>
              <a:rPr lang="ru-RU" alt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3-й:Наибольшее 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= 1000 = 8</a:t>
            </a:r>
            <a:r>
              <a:rPr lang="ru-RU" alt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 8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170549"/>
            <a:ext cx="65" cy="341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32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Элементами множества А являются натуральные числа. Известно, что выражение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((x ∈ {1, 3, 5, 7, 9, 11}) → ¬(x ∈ {3, 6, 9, 12})) ∨ (x ∈ A)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(т. е. принимает значение 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 любом значении переменной х.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наименьшее возможное значение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элементов множества A</a:t>
            </a: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2606" y="2420888"/>
            <a:ext cx="7056784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Введем обозначения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≡ (x ∈ {1, 3, 5, 7, 9, 11}) ; Q ≡ (x ∈ {3, 6, 9, 12}) ; A ≡ (x ∈ A).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Выполним преобразования:(P → ¬Q) ∨ A = 1 </a:t>
            </a:r>
            <a:endParaRPr lang="ru-RU" alt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Избавимся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импликации: ¬P ∨ ¬Q ∨ A =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Разделим выражение на две части — известную часть и неизвестную. Чтобы неизвестная часть (А) была непременно истинной, необходимо, чтобы известная часть была ложна:¬P ∨ ¬Q ∨ А = 1 0 1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получаем:¬P ∨ ¬Q = 0, или ¬P = 0 отсюда P = 1 ¬Q = 0 отсюда Q = 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имеем пересечение (умножение) двух множеств Q и P.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необходимо выбрать элементы, которые встречаются в обоих множествах одновременно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{3,9}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элементов:3 + 9 = 12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 12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8050"/>
            <a:ext cx="65" cy="341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2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Координатная плоскость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1584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какого наибольшего целого неотрицательного числа 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(48 ≠ y + 2x) ∨ (A &lt; x) ∨ (A &lt; y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тождественно 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принимает значение 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любых целых неотрицательных 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924944"/>
            <a:ext cx="4680520" cy="3456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9966" y="3645024"/>
            <a:ext cx="44836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(200,0,-1):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OK =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(0,100):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(0,100):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OK *= (48!=y+2*x)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(A&lt;x)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(A&lt;y)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OK: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3068960"/>
            <a:ext cx="246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7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Координатная плоскость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 </a:t>
            </a: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наименьшее </a:t>
            </a:r>
            <a:r>
              <a:rPr lang="ru-RU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 </a:t>
            </a: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выражение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 + 3x &lt; A) ∨ (x &gt; 20) ∨ (y &gt; 40)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 </a:t>
            </a:r>
            <a:r>
              <a:rPr lang="ru-RU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любых целых положительных значений </a:t>
            </a: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05064"/>
            <a:ext cx="698477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range(-100,200): </a:t>
            </a: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range(1,100): </a:t>
            </a: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range(1,100): </a:t>
            </a: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*= (y+3*x&lt;A) 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 &gt; 20) 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(y &gt; 40) </a:t>
            </a: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38422" y="3995772"/>
            <a:ext cx="246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Числовые отрезки 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568952" cy="4392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какого наибольшего целого числа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тождественно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принимает значение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любых целых неотрицательных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УЧЕНИК-ТР-10\Desktop\1-1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13" y="1772816"/>
            <a:ext cx="5192713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429000"/>
            <a:ext cx="6336704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3568" y="3826203"/>
            <a:ext cx="88392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(200,-100,-1):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OK =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(0,100):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(0,100):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OK *= ((x&lt;=9) &lt;= (x*x&lt;=A))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((y*y&lt;=A) &lt;= (y&lt;=9))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OK: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Ответ:99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8422" y="3501008"/>
            <a:ext cx="246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Разное:15 задание (К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Поляков) :</a:t>
            </a:r>
            <a:endParaRPr lang="ru-RU" altLang="ru-RU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1"/>
          </a:xfrm>
        </p:spPr>
        <p:txBody>
          <a:bodyPr/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Обозначим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ДЕЛ(n, m)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утверждение 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«натуральное число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делится без остатка на натуральное число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какого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наименьшего</a:t>
            </a: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натурального числа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формула</a:t>
            </a: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ДЕЛ(x, A) → (¬ДЕЛ(x, 28) ∨ ДЕЛ(x, 42))</a:t>
            </a: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тождественно истинна</a:t>
            </a: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(то есть принимает значение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 любом натуральном значении переменной </a:t>
            </a:r>
            <a:r>
              <a:rPr lang="ru-RU" alt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8959" y="3899595"/>
            <a:ext cx="7359385" cy="242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38422" y="3995772"/>
            <a:ext cx="2463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 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en-US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4344" y="4431303"/>
            <a:ext cx="5944063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(1,50):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OK =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(1,1000):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OK *= (x % A == 0) &lt;= ((x % 28 != 0)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(x % 42== 0))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OK: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 A )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297</TotalTime>
  <Words>603</Words>
  <Application>Microsoft Office PowerPoint</Application>
  <PresentationFormat>Экран (4:3)</PresentationFormat>
  <Paragraphs>130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Паркет</vt:lpstr>
      <vt:lpstr>№ 15. Преобразование логических выражений</vt:lpstr>
      <vt:lpstr>Типы заданий</vt:lpstr>
      <vt:lpstr>Побитовая конъюнкция </vt:lpstr>
      <vt:lpstr>Побитовая конъюнкция (К.Ю. Поляков)</vt:lpstr>
      <vt:lpstr>Дискретные множества</vt:lpstr>
      <vt:lpstr>Координатная плоскость </vt:lpstr>
      <vt:lpstr>Координатная плоскость </vt:lpstr>
      <vt:lpstr>Числовые отрезки  </vt:lpstr>
      <vt:lpstr>Разное:15 задание (К. Поляков) :</vt:lpstr>
      <vt:lpstr>Разное:15 задание (К. Поляков) :</vt:lpstr>
    </vt:vector>
  </TitlesOfParts>
  <Company>Lenovo™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15. Преобразование логических выражений </dc:title>
  <dc:creator>КСЕНИЯ КСЕНИЯ</dc:creator>
  <cp:lastModifiedBy>УЧЕНИК-1</cp:lastModifiedBy>
  <cp:revision>24</cp:revision>
  <dcterms:created xsi:type="dcterms:W3CDTF">2021-04-25T13:29:27Z</dcterms:created>
  <dcterms:modified xsi:type="dcterms:W3CDTF">2021-04-27T09:55:37Z</dcterms:modified>
</cp:coreProperties>
</file>