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1" r:id="rId6"/>
    <p:sldId id="265" r:id="rId7"/>
    <p:sldId id="260" r:id="rId8"/>
    <p:sldId id="264" r:id="rId9"/>
    <p:sldId id="259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798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9D933-E9C4-45DD-A04A-02E5E53959E6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F180-2B83-4436-96AD-2D88548D3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7430"/>
            <a:ext cx="885828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Мультстудия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на базе Центра «Точка роста»: цифровые технологии развития художественного творчества детей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643446"/>
            <a:ext cx="7358114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Тарасова Любовь Алексеевна,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 детей СП ДОД «Вдохновение»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928793" cy="21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0"/>
            <a:ext cx="1357289" cy="15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95736" y="2564904"/>
            <a:ext cx="5062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Любимый всеми детьми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жанр </a:t>
            </a:r>
            <a:r>
              <a:rPr lang="ru-RU" b="1" dirty="0"/>
              <a:t>киноискусства </a:t>
            </a:r>
            <a:r>
              <a:rPr lang="ru-RU" b="1" dirty="0" smtClean="0"/>
              <a:t>– мультфильмы!</a:t>
            </a:r>
            <a:endParaRPr lang="ru-RU" b="1" dirty="0"/>
          </a:p>
        </p:txBody>
      </p:sp>
      <p:pic>
        <p:nvPicPr>
          <p:cNvPr id="1026" name="Picture 2" descr="Интересные факты о советских мультфильмах - Интересные фа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004556" cy="33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0"/>
            <a:ext cx="1357289" cy="15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707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Основная деятельность обучающихся: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7091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создание мультфильмов </a:t>
            </a:r>
            <a:r>
              <a:rPr lang="ru-RU" dirty="0" smtClean="0"/>
              <a:t>путем </a:t>
            </a:r>
            <a:r>
              <a:rPr lang="ru-RU" dirty="0"/>
              <a:t>формирования последовательностей отдельных кадров снимков физической реальности, а также, </a:t>
            </a:r>
            <a:r>
              <a:rPr lang="ru-RU" dirty="0" smtClean="0"/>
              <a:t>путем </a:t>
            </a:r>
            <a:r>
              <a:rPr lang="ru-RU" dirty="0"/>
              <a:t>непосредственного; создание видео с аудио и текстовым сопровождением в соответствии с поставленной учебной задачей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980" y="1772816"/>
            <a:ext cx="4626820" cy="34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0"/>
            <a:ext cx="1357289" cy="15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186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4834880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Мультипликация - это групповой творческий процесс. </a:t>
            </a:r>
            <a:endParaRPr lang="ru-RU" dirty="0"/>
          </a:p>
        </p:txBody>
      </p:sp>
      <p:pic>
        <p:nvPicPr>
          <p:cNvPr id="4" name="Picture 3" descr="C:\Users\Тарасовы\Desktop\IMG-91a2f5b0a9e21dea3e2daa06a1aff6e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29482"/>
            <a:ext cx="3165669" cy="422089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0"/>
            <a:ext cx="1357289" cy="15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3967"/>
            <a:ext cx="3798342" cy="284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133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/>
          <a:lstStyle/>
          <a:p>
            <a:r>
              <a:rPr lang="ru-RU" b="1" dirty="0" smtClean="0"/>
              <a:t>Творческая группа: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229600" cy="3697295"/>
          </a:xfrm>
        </p:spPr>
        <p:txBody>
          <a:bodyPr/>
          <a:lstStyle/>
          <a:p>
            <a:r>
              <a:rPr lang="ru-RU" dirty="0" smtClean="0"/>
              <a:t>Сценарист</a:t>
            </a:r>
          </a:p>
          <a:p>
            <a:r>
              <a:rPr lang="ru-RU" dirty="0" smtClean="0"/>
              <a:t>Режиссер</a:t>
            </a:r>
          </a:p>
          <a:p>
            <a:r>
              <a:rPr lang="ru-RU" dirty="0" smtClean="0"/>
              <a:t>Художник</a:t>
            </a:r>
          </a:p>
          <a:p>
            <a:r>
              <a:rPr lang="ru-RU" dirty="0" smtClean="0"/>
              <a:t>Аниматор</a:t>
            </a:r>
          </a:p>
          <a:p>
            <a:r>
              <a:rPr lang="ru-RU" dirty="0" smtClean="0"/>
              <a:t>Оператор </a:t>
            </a:r>
            <a:endParaRPr lang="ru-RU" dirty="0"/>
          </a:p>
        </p:txBody>
      </p:sp>
      <p:pic>
        <p:nvPicPr>
          <p:cNvPr id="7170" name="Picture 2" descr="МИР МУЛЬТИПЛИКАЦИИ» | Центр анимационного творчества «Перспектив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143248"/>
            <a:ext cx="3171825" cy="23812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0"/>
            <a:ext cx="1357289" cy="15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расовы\Desktop\IMG-9e9005e6e0504a34a76d79b0e2489ed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75" y="594704"/>
            <a:ext cx="4143372" cy="5524496"/>
          </a:xfrm>
          <a:prstGeom prst="rect">
            <a:avLst/>
          </a:prstGeom>
          <a:noFill/>
        </p:spPr>
      </p:pic>
      <p:pic>
        <p:nvPicPr>
          <p:cNvPr id="5" name="Picture 2" descr="C:\Users\Тарасовы\Desktop\IMG-5805762aa0f26b1435f419950c8d233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09759"/>
            <a:ext cx="3786182" cy="504824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1" y="0"/>
            <a:ext cx="1357289" cy="15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Монтаж проводим </a:t>
            </a:r>
            <a:r>
              <a:rPr lang="ru-RU" dirty="0" smtClean="0"/>
              <a:t>в </a:t>
            </a:r>
            <a:r>
              <a:rPr lang="ru-RU" b="1" dirty="0" err="1" smtClean="0"/>
              <a:t>Видеоредакторе</a:t>
            </a:r>
            <a:r>
              <a:rPr lang="ru-RU" b="1" dirty="0" smtClean="0"/>
              <a:t> </a:t>
            </a:r>
            <a:r>
              <a:rPr lang="ru-RU" b="1" dirty="0" err="1"/>
              <a:t>MovieMaker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91" y="1268760"/>
            <a:ext cx="656245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64134" y="5445224"/>
            <a:ext cx="7398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большее количество кадров отснято, тем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плавнее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правдоподобнее будет мультфильм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358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Завершается </a:t>
            </a:r>
            <a:r>
              <a:rPr lang="ru-RU" sz="3600" dirty="0" smtClean="0"/>
              <a:t>работа </a:t>
            </a:r>
            <a:r>
              <a:rPr lang="ru-RU" sz="3600" dirty="0"/>
              <a:t>просмотром и обсуждением готовых </a:t>
            </a:r>
            <a:r>
              <a:rPr lang="ru-RU" sz="3600" dirty="0" smtClean="0"/>
              <a:t>результатов</a:t>
            </a:r>
            <a:r>
              <a:rPr lang="ru-RU" sz="3600" dirty="0"/>
              <a:t>. Выполняя практические задания, обучающиеся развиваются, создают сами творческие проекты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0"/>
            <a:ext cx="1357289" cy="152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50172"/>
            <a:ext cx="6095031" cy="34267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71480"/>
            <a:ext cx="428624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«Лечебница Доктора Айболита»</a:t>
            </a:r>
            <a:endParaRPr lang="ru-RU" sz="3200" dirty="0"/>
          </a:p>
        </p:txBody>
      </p:sp>
      <p:pic>
        <p:nvPicPr>
          <p:cNvPr id="4098" name="Picture 2" descr="I:\DCIM\100CANON\IMG_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357718" cy="2905145"/>
          </a:xfrm>
          <a:prstGeom prst="rect">
            <a:avLst/>
          </a:prstGeom>
          <a:noFill/>
        </p:spPr>
      </p:pic>
      <p:pic>
        <p:nvPicPr>
          <p:cNvPr id="4099" name="Picture 3" descr="I:\DCIM\100CANON\IMG_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4852800" cy="32352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3857628"/>
            <a:ext cx="3900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«Путешествие в страну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эльфов»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Мультстудия  на базе Центра «Точка роста»: цифровые технологии развития художественного творчества детей</vt:lpstr>
      <vt:lpstr>Любимый всеми детьми  жанр киноискусства – мультфильмы!</vt:lpstr>
      <vt:lpstr>Основная деятельность обучающихся:</vt:lpstr>
      <vt:lpstr>Презентация PowerPoint</vt:lpstr>
      <vt:lpstr>Творческая группа:</vt:lpstr>
      <vt:lpstr>Презентация PowerPoint</vt:lpstr>
      <vt:lpstr>Монтаж проводим в Видеоредакторе MovieMaker</vt:lpstr>
      <vt:lpstr>Завершается работа просмотром и обсуждением готовых результатов. Выполняя практические задания, обучающиеся развиваются, создают сами творческие проекты</vt:lpstr>
      <vt:lpstr>«Лечебница Доктора Айболита»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Мультстудия на базе Центра «Точка роста»: цифровые технологии развития художественного творчества детей</dc:title>
  <dc:creator>Тарасовы</dc:creator>
  <cp:lastModifiedBy>user</cp:lastModifiedBy>
  <cp:revision>25</cp:revision>
  <dcterms:created xsi:type="dcterms:W3CDTF">2021-02-23T14:05:13Z</dcterms:created>
  <dcterms:modified xsi:type="dcterms:W3CDTF">2021-06-07T15:58:43Z</dcterms:modified>
</cp:coreProperties>
</file>