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5" r:id="rId12"/>
    <p:sldId id="271" r:id="rId13"/>
    <p:sldId id="267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/>
              <a:t>«Дидактические игры по формированию представлений о геометрических фигурах для дошкольников».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Выполнила: воспитатель ГБОУ СОШ №10  СП д/с «Золотая рыбка» Дёмина Татьяна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325448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сделать «геометрик»?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Вам понадобятся:</a:t>
            </a:r>
          </a:p>
          <a:p>
            <a:r>
              <a:rPr lang="ru-RU" dirty="0"/>
              <a:t> прямоугольный, квадратный кусок фанеры или обычная разделочная доска;</a:t>
            </a:r>
          </a:p>
          <a:p>
            <a:r>
              <a:rPr lang="ru-RU" dirty="0"/>
              <a:t>цветные силовые кнопки;</a:t>
            </a:r>
          </a:p>
          <a:p>
            <a:r>
              <a:rPr lang="ru-RU" dirty="0"/>
              <a:t>карандаш и линейка для разметки доски;</a:t>
            </a:r>
          </a:p>
          <a:p>
            <a:r>
              <a:rPr lang="ru-RU" dirty="0"/>
              <a:t>разноцветные резиночки (банковские) , или резиночки для волос.</a:t>
            </a:r>
          </a:p>
          <a:p>
            <a:pPr marL="0" indent="0">
              <a:buNone/>
            </a:pPr>
            <a:r>
              <a:rPr lang="ru-RU" dirty="0"/>
              <a:t>Порядок работы: наносим на доску разметку в виде квадратов со стороной 3-4 см. В углы квадратов забиваем силовые кнопки. Геометрик готов.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86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Конструктор из бытовых салфеток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Данное пособие поможет:</a:t>
            </a:r>
          </a:p>
          <a:p>
            <a:r>
              <a:rPr lang="ru-RU" dirty="0"/>
              <a:t>Развивать у детей мышление, внимание, фантазию, восприятие.</a:t>
            </a:r>
          </a:p>
          <a:p>
            <a:r>
              <a:rPr lang="ru-RU" dirty="0"/>
              <a:t>Совершенствовать все виды счёта.</a:t>
            </a:r>
          </a:p>
          <a:p>
            <a:r>
              <a:rPr lang="ru-RU" dirty="0"/>
              <a:t>Учить обобщать и сравнивать предметы по величине.</a:t>
            </a:r>
          </a:p>
          <a:p>
            <a:r>
              <a:rPr lang="ru-RU" dirty="0"/>
              <a:t>Развивать мелкую моторику пальцев рук.</a:t>
            </a:r>
          </a:p>
          <a:p>
            <a:r>
              <a:rPr lang="ru-RU" dirty="0"/>
              <a:t>Формировать представления о геометрических фигурах, формах.</a:t>
            </a:r>
          </a:p>
          <a:p>
            <a:r>
              <a:rPr lang="ru-RU" dirty="0"/>
              <a:t>Закреплять умение классифицировать предметы по </a:t>
            </a:r>
          </a:p>
          <a:p>
            <a:r>
              <a:rPr lang="ru-RU" dirty="0"/>
              <a:t>форме, величине, цвету. Развивать умение делать простые выводы.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25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Из разноцветных салфеток можно вырезать разнообразные фигурки и делать интересные сюжеты, выкладывать узоры, цветы, дома, деревья и другие предметы.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8062" y="2557463"/>
            <a:ext cx="441587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2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Заготовки для конструктора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1064" y="2483642"/>
            <a:ext cx="4571174" cy="3434558"/>
          </a:xfrm>
          <a:prstGeom prst="rect">
            <a:avLst/>
          </a:prstGeom>
        </p:spPr>
      </p:pic>
      <p:pic>
        <p:nvPicPr>
          <p:cNvPr id="2050" name="Рисунок 3" descr="https://www.maam.ru/upload/blogs/49362282ae10c8b6cab7245d886d00c5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485693"/>
            <a:ext cx="4571174" cy="343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88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по количеству предметов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7422" y="2608262"/>
            <a:ext cx="4415876" cy="3317875"/>
          </a:xfrm>
          <a:prstGeom prst="rect">
            <a:avLst/>
          </a:prstGeom>
        </p:spPr>
      </p:pic>
      <p:pic>
        <p:nvPicPr>
          <p:cNvPr id="4098" name="Рисунок 7" descr="https://www.maam.ru/upload/blogs/04a7369a4e1d3561d48c1424824b2c35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72" y="2286000"/>
            <a:ext cx="52768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3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«Рамки и   вкладыши»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0461" y="2398643"/>
            <a:ext cx="4779381" cy="3590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08" y="2398643"/>
            <a:ext cx="4779381" cy="359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36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Домики и цветы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6879" y="2444454"/>
            <a:ext cx="4566989" cy="3431414"/>
          </a:xfrm>
          <a:prstGeom prst="rect">
            <a:avLst/>
          </a:prstGeom>
        </p:spPr>
      </p:pic>
      <p:pic>
        <p:nvPicPr>
          <p:cNvPr id="5122" name="Рисунок 5" descr="https://www.maam.ru/upload/blogs/2fc31cdf06703e19abcc6b39b9867d2f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444454"/>
            <a:ext cx="4569720" cy="3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530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с геометрическими фигурами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 «Собери красивые бусы» </a:t>
            </a:r>
            <a:r>
              <a:rPr lang="ru-RU" dirty="0"/>
              <a:t>- по желанию дети выбирают разные геометрические фигуры и раскладывают их в определённой последовательности собирая тем самым бусы.</a:t>
            </a:r>
          </a:p>
          <a:p>
            <a:r>
              <a:rPr lang="ru-RU" b="1" dirty="0"/>
              <a:t>«Напиши цифры» </a:t>
            </a:r>
            <a:r>
              <a:rPr lang="ru-RU" dirty="0"/>
              <a:t>- воспитатель говорит цифру, а ребенок должен выложить цифру из любых фигур, которые он выберет.</a:t>
            </a:r>
          </a:p>
          <a:p>
            <a:r>
              <a:rPr lang="ru-RU" b="1" dirty="0"/>
              <a:t>«Напиши букву» </a:t>
            </a:r>
            <a:r>
              <a:rPr lang="ru-RU" dirty="0"/>
              <a:t>- ребенок выкладывает букву.</a:t>
            </a:r>
          </a:p>
          <a:p>
            <a:r>
              <a:rPr lang="ru-RU" b="1" dirty="0"/>
              <a:t>«Выложи предмет»</a:t>
            </a:r>
            <a:r>
              <a:rPr lang="ru-RU" dirty="0"/>
              <a:t> - ребенок выкладывает, например, дом (геометрические фигуры выбирает сам ребенок, затем солнышко и т. д. В последующем можно выложить целую "картину" (развивает творчество ребенка).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276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с геометрическими фигурами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«Найди пару», «Найди такую же…»</a:t>
            </a:r>
            <a:r>
              <a:rPr lang="ru-RU" dirty="0"/>
              <a:t> - учить подбирать геометрические фигуры разные по величине, форме, цвету, сравнивать и находить сходства, различия. Развивать наблюдательность.</a:t>
            </a:r>
          </a:p>
          <a:p>
            <a:r>
              <a:rPr lang="ru-RU" b="1" dirty="0"/>
              <a:t>«Что изменилось?»</a:t>
            </a:r>
            <a:r>
              <a:rPr lang="ru-RU" dirty="0"/>
              <a:t> упражнять в правильном назывании геометрических фигур, развивать зрительную память.</a:t>
            </a:r>
          </a:p>
          <a:p>
            <a:r>
              <a:rPr lang="ru-RU" b="1" dirty="0"/>
              <a:t>«Подбери фигуру» </a:t>
            </a:r>
            <a:r>
              <a:rPr lang="ru-RU" dirty="0"/>
              <a:t>- закрепить представления детей о геометрических формах, упражнять в их назывании.</a:t>
            </a:r>
          </a:p>
          <a:p>
            <a:r>
              <a:rPr lang="ru-RU" b="1" dirty="0"/>
              <a:t>«Три квадрата, круга, прямоугольника»</a:t>
            </a:r>
            <a:r>
              <a:rPr lang="ru-RU" dirty="0"/>
              <a:t> - научить детей соотносить по величине три предмета и обозначить их отношения словами: «большой», маленький», «средний», самый большой», «самый маленький».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0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с геометрическими фигурами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«Геометрическое лото» </a:t>
            </a:r>
            <a:r>
              <a:rPr lang="ru-RU" dirty="0"/>
              <a:t>- учить детей сравнивать форму изображенного предмета с геометрической фигурой подбирать предметы по геометрическому образцу.</a:t>
            </a:r>
          </a:p>
          <a:p>
            <a:r>
              <a:rPr lang="ru-RU" b="1" dirty="0"/>
              <a:t>«Какие бывают фигуры» </a:t>
            </a:r>
            <a:r>
              <a:rPr lang="ru-RU" dirty="0"/>
              <a:t>- познакомить детей с новыми формами: овалом, прямоугольником, треугольником, давая их в паре с уже знакомыми: квадрат-треугольник, квадрат-прямоугольник, круг-овал.</a:t>
            </a:r>
          </a:p>
          <a:p>
            <a:r>
              <a:rPr lang="ru-RU" b="1" dirty="0"/>
              <a:t>«Кому какая форма» </a:t>
            </a:r>
            <a:r>
              <a:rPr lang="ru-RU" dirty="0"/>
              <a:t>- учить детей группировать геометрические фигуры (овалы, круги) по форме, отвлекаясь от цвета, величины.</a:t>
            </a:r>
          </a:p>
          <a:p>
            <a:r>
              <a:rPr lang="ru-RU" b="1" dirty="0"/>
              <a:t>«Составь предмет» </a:t>
            </a:r>
            <a:r>
              <a:rPr lang="ru-RU" dirty="0"/>
              <a:t>- упражнять в составлении силуэта предмета из отдельных частей (геометрических фигур).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52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со счетными палочками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Дети упражняются в составлении геометрических фигур на плоскости стола, что способствует развитию не только мелкой моторики, но и смекалки. Ребенок анализирует и обследует фигуры зрительно-осязаемым способом.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331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2" y="982132"/>
            <a:ext cx="9601196" cy="1303867"/>
          </a:xfrm>
        </p:spPr>
        <p:txBody>
          <a:bodyPr/>
          <a:lstStyle/>
          <a:p>
            <a:r>
              <a:rPr lang="ru-RU" dirty="0"/>
              <a:t>«Подбери окошко»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594" y="2493963"/>
            <a:ext cx="497681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77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Цель игры:</a:t>
            </a:r>
            <a:br>
              <a:rPr lang="ru-RU" sz="2800" dirty="0"/>
            </a:br>
            <a:r>
              <a:rPr lang="ru-RU" sz="2800" dirty="0"/>
              <a:t>составление геометрических фигур из 2 – х равных частей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Оборудование:4 домика с вырезанными окошками разной геометрической формы – круг, квадрат, прямоугольник, треугольник; вставки – половинки данных геометрических фигур, одинаково окрашенные с двух сторон.</a:t>
            </a:r>
          </a:p>
          <a:p>
            <a:pPr marL="0" indent="0">
              <a:buNone/>
            </a:pPr>
            <a:r>
              <a:rPr lang="ru-RU" dirty="0"/>
              <a:t>Ход игры.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ru-RU" dirty="0"/>
              <a:t>Ребёнку предлагается определить и назвать форму окна в домике, вспомнить, как выглядят половинки таких геометрических фигур, затем подобрать окошко подходящей формы, состоящее из двух частей.</a:t>
            </a:r>
          </a:p>
          <a:p>
            <a:pPr marL="0" indent="0">
              <a:buNone/>
            </a:pPr>
            <a:r>
              <a:rPr lang="ru-RU" dirty="0"/>
              <a:t>Усложнения:</a:t>
            </a:r>
          </a:p>
          <a:p>
            <a:pPr marL="0" indent="0">
              <a:buNone/>
            </a:pPr>
            <a:r>
              <a:rPr lang="ru-RU" dirty="0"/>
              <a:t>- к окошкам – вставкам можно добавить половинки геометрических фигур, не подходящих по величине; </a:t>
            </a:r>
          </a:p>
        </p:txBody>
      </p:sp>
    </p:spTree>
    <p:extLst>
      <p:ext uri="{BB962C8B-B14F-4D97-AF65-F5344CB8AC3E}">
        <p14:creationId xmlns:p14="http://schemas.microsoft.com/office/powerpoint/2010/main" val="2981164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Танграм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Развивающая игра-головоломка «Танграм» — занятие интересное и детям, и взрослым. Головоломка представляет собой квадрат, разрезанный на 7 частей: 2 больших треугольника, один - средний, 2 маленьких треугольника, квадрат и параллелограмм. Задача игрока в «Танграм» сложить фигурки из частей головоломки так, чтобы, во-первых, были использованы обязательно все части головоломки, а, во-вторых, детали не перекрывали друг друга. Фигурки можно как угодно переворачивать, класть любой стороной вверх. Игра способствует развитию образного мышления, воображения, внимания, комбинаторных способностей, а также умения визуально делить целое на части.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555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606" y="2425699"/>
            <a:ext cx="442118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3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со счетными палочками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процессе данной деятельности дети учатся усидчивости и самостоятельности. Такими простыми и занимательными играми можно занять детей не только в детском саду, но и дома, а счетные палочки можно с легкостью заменить на спички или цветные карандаши, также во время игры с детьми можно закреплять не только названия различных геометрических фигур, но и цвета. Для  детей приготовлены схемы-картинки некоторых предметов. Они выполняют</a:t>
            </a:r>
            <a:r>
              <a:rPr lang="en-US" dirty="0"/>
              <a:t> </a:t>
            </a:r>
            <a:r>
              <a:rPr lang="ru-RU" dirty="0"/>
              <a:t>на столе изображение по схеме-образцу.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98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со счетными палочками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189" y="1112837"/>
            <a:ext cx="7419622" cy="417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6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4934" y="982132"/>
            <a:ext cx="5235731" cy="51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6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«ГЕОМЕТРИК» или МАТЕМАТИЧЕСКИЙ ПЛАНШЕТ.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Математический планшет – это настольная игра, которая дает возможность исследовательской деятельности для ребенка, содействие его (познавательному) развитию, а также развитию творческих способностей. А это означает – развитие мелкой  моторики, восприятия, сенсомоторной памяти, усвоение обобщенных знаний и способов действия. Начинать можно с 3-х лет, но даже в старшем дошкольном возрасте ребенку будет интересно самостоятельно играть с «геометриком».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60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«ГЕОМЕТРИК» или МАТЕМАТИЧЕСКИЙ ПЛАНШЕТ.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Описание:</a:t>
            </a:r>
          </a:p>
          <a:p>
            <a:r>
              <a:rPr lang="ru-RU" dirty="0"/>
              <a:t>Игра предназначена для развития пространственного и ассоциативного мышления, воображения, умения действовать по заданному образцу. Благодаря данной игре у ребенка появляется возможность конструировать и рисовать с помощью игрового поля с "волшебными гвоздиками" и резинками.</a:t>
            </a:r>
          </a:p>
          <a:p>
            <a:r>
              <a:rPr lang="ru-RU" dirty="0"/>
              <a:t>Растягивая разноцветные резиночки между «гвоздиками» в разных направлениях, ребенок может «нарисовать» самые разные изображения.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195041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201" y="2696632"/>
            <a:ext cx="9601196" cy="3318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Рисунок 1" descr="http://www.maam.ru/upload/blogs/detsad-324013-14455316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1"/>
          <a:stretch/>
        </p:blipFill>
        <p:spPr bwMode="auto">
          <a:xfrm>
            <a:off x="3732819" y="661735"/>
            <a:ext cx="4462281" cy="553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88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Это могут быть не только геометрические фигуры, но и буквы, цифры, знакомые ребенку предметы несложной формы – кораблик, ракета, цветок, домик для «собачки», снежинка, ёлка и т. п. Для облегчения и ознакомления с данной игрой можно сделать схемы, по которым дети легко и просто смогут справиться с заданием. Планшет очень увлекает детей, им интересно играть, придумывать и рисовать</a:t>
            </a:r>
            <a:r>
              <a:rPr lang="ru-RU" b="1" dirty="0"/>
              <a:t>: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839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</TotalTime>
  <Words>767</Words>
  <Application>Microsoft Office PowerPoint</Application>
  <PresentationFormat>Широкоэкранный</PresentationFormat>
  <Paragraphs>60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Garamond</vt:lpstr>
      <vt:lpstr>Натуральные материалы</vt:lpstr>
      <vt:lpstr>«Дидактические игры по формированию представлений о геометрических фигурах для дошкольников».</vt:lpstr>
      <vt:lpstr>Игры со счетными палочками</vt:lpstr>
      <vt:lpstr>Игры со счетными палочками</vt:lpstr>
      <vt:lpstr>Игры со счетными палочками</vt:lpstr>
      <vt:lpstr>Презентация PowerPoint</vt:lpstr>
      <vt:lpstr>«ГЕОМЕТРИК» или МАТЕМАТИЧЕСКИЙ ПЛАНШЕТ.</vt:lpstr>
      <vt:lpstr>«ГЕОМЕТРИК» или МАТЕМАТИЧЕСКИЙ ПЛАНШЕТ.</vt:lpstr>
      <vt:lpstr>Презентация PowerPoint</vt:lpstr>
      <vt:lpstr>Презентация PowerPoint</vt:lpstr>
      <vt:lpstr>Как сделать «геометрик»?</vt:lpstr>
      <vt:lpstr>Конструктор из бытовых салфеток</vt:lpstr>
      <vt:lpstr>Из разноцветных салфеток можно вырезать разнообразные фигурки и делать интересные сюжеты, выкладывать узоры, цветы, дома, деревья и другие предметы.</vt:lpstr>
      <vt:lpstr>Заготовки для конструктора</vt:lpstr>
      <vt:lpstr>Сравнение по количеству предметов</vt:lpstr>
      <vt:lpstr>«Рамки и   вкладыши»</vt:lpstr>
      <vt:lpstr>Домики и цветы</vt:lpstr>
      <vt:lpstr>Игры с геометрическими фигурами</vt:lpstr>
      <vt:lpstr>Игры с геометрическими фигурами</vt:lpstr>
      <vt:lpstr>Игры с геометрическими фигурами</vt:lpstr>
      <vt:lpstr>«Подбери окошко»</vt:lpstr>
      <vt:lpstr>Цель игры: составление геометрических фигур из 2 – х равных частей</vt:lpstr>
      <vt:lpstr>Танграм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по формированию представлений о геометрических фигурах для детей.</dc:title>
  <dc:creator>Пользователь</dc:creator>
  <cp:lastModifiedBy>Пользователь</cp:lastModifiedBy>
  <cp:revision>14</cp:revision>
  <dcterms:created xsi:type="dcterms:W3CDTF">2019-05-13T17:43:44Z</dcterms:created>
  <dcterms:modified xsi:type="dcterms:W3CDTF">2019-05-14T10:39:01Z</dcterms:modified>
</cp:coreProperties>
</file>