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2" r:id="rId3"/>
    <p:sldId id="343" r:id="rId4"/>
    <p:sldId id="341" r:id="rId5"/>
    <p:sldId id="344" r:id="rId6"/>
    <p:sldId id="364" r:id="rId7"/>
    <p:sldId id="365" r:id="rId8"/>
    <p:sldId id="366" r:id="rId9"/>
    <p:sldId id="368" r:id="rId10"/>
    <p:sldId id="367" r:id="rId11"/>
    <p:sldId id="345" r:id="rId12"/>
    <p:sldId id="314" r:id="rId13"/>
    <p:sldId id="315" r:id="rId14"/>
    <p:sldId id="346" r:id="rId15"/>
    <p:sldId id="347" r:id="rId16"/>
    <p:sldId id="348" r:id="rId17"/>
    <p:sldId id="262" r:id="rId18"/>
    <p:sldId id="275" r:id="rId19"/>
    <p:sldId id="350" r:id="rId20"/>
    <p:sldId id="306" r:id="rId21"/>
    <p:sldId id="319" r:id="rId22"/>
    <p:sldId id="311" r:id="rId23"/>
    <p:sldId id="349" r:id="rId24"/>
    <p:sldId id="290" r:id="rId25"/>
    <p:sldId id="291" r:id="rId26"/>
    <p:sldId id="309" r:id="rId27"/>
    <p:sldId id="354" r:id="rId28"/>
    <p:sldId id="355" r:id="rId29"/>
    <p:sldId id="356" r:id="rId30"/>
    <p:sldId id="360" r:id="rId31"/>
    <p:sldId id="351" r:id="rId32"/>
    <p:sldId id="352" r:id="rId33"/>
    <p:sldId id="353" r:id="rId34"/>
    <p:sldId id="323" r:id="rId35"/>
    <p:sldId id="312" r:id="rId36"/>
    <p:sldId id="269" r:id="rId37"/>
    <p:sldId id="307" r:id="rId38"/>
    <p:sldId id="294" r:id="rId39"/>
    <p:sldId id="328" r:id="rId40"/>
    <p:sldId id="324" r:id="rId41"/>
    <p:sldId id="297" r:id="rId42"/>
    <p:sldId id="298" r:id="rId43"/>
    <p:sldId id="278" r:id="rId44"/>
    <p:sldId id="277" r:id="rId45"/>
    <p:sldId id="276" r:id="rId46"/>
    <p:sldId id="257" r:id="rId47"/>
    <p:sldId id="283" r:id="rId48"/>
    <p:sldId id="284" r:id="rId49"/>
    <p:sldId id="280" r:id="rId50"/>
    <p:sldId id="281" r:id="rId51"/>
    <p:sldId id="282" r:id="rId52"/>
    <p:sldId id="310" r:id="rId53"/>
    <p:sldId id="258" r:id="rId54"/>
    <p:sldId id="359" r:id="rId55"/>
    <p:sldId id="361" r:id="rId56"/>
    <p:sldId id="362" r:id="rId57"/>
    <p:sldId id="370" r:id="rId58"/>
    <p:sldId id="332" r:id="rId59"/>
    <p:sldId id="357" r:id="rId60"/>
    <p:sldId id="358" r:id="rId61"/>
    <p:sldId id="288" r:id="rId62"/>
    <p:sldId id="285" r:id="rId63"/>
    <p:sldId id="286" r:id="rId64"/>
    <p:sldId id="287" r:id="rId65"/>
    <p:sldId id="333" r:id="rId66"/>
    <p:sldId id="334" r:id="rId67"/>
    <p:sldId id="335" r:id="rId68"/>
    <p:sldId id="336" r:id="rId69"/>
    <p:sldId id="337" r:id="rId70"/>
    <p:sldId id="338" r:id="rId71"/>
    <p:sldId id="327" r:id="rId72"/>
    <p:sldId id="331" r:id="rId73"/>
    <p:sldId id="321" r:id="rId74"/>
    <p:sldId id="320" r:id="rId75"/>
    <p:sldId id="363" r:id="rId76"/>
    <p:sldId id="329" r:id="rId77"/>
    <p:sldId id="340" r:id="rId78"/>
    <p:sldId id="301" r:id="rId79"/>
    <p:sldId id="302" r:id="rId80"/>
    <p:sldId id="372" r:id="rId81"/>
    <p:sldId id="373" r:id="rId82"/>
    <p:sldId id="374" r:id="rId83"/>
    <p:sldId id="371" r:id="rId84"/>
    <p:sldId id="308" r:id="rId85"/>
    <p:sldId id="339" r:id="rId8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A0900-A19F-4033-A960-ECFE27C9C5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2D55C38-8CF4-436B-B2A6-81F8AA34694B}">
      <dgm:prSet phldrT="[Текст]" custT="1"/>
      <dgm:spPr>
        <a:solidFill>
          <a:srgbClr val="002060"/>
        </a:solidFill>
        <a:ln>
          <a:solidFill>
            <a:srgbClr val="002060"/>
          </a:solidFill>
        </a:ln>
      </dgm:spPr>
      <dgm:t>
        <a:bodyPr/>
        <a:lstStyle/>
        <a:p>
          <a:pPr algn="ctr"/>
          <a:r>
            <a:rPr lang="ru-RU" sz="1800" b="1" dirty="0" smtClean="0">
              <a:latin typeface="Times New Roman" panose="02020603050405020304" pitchFamily="18" charset="0"/>
              <a:cs typeface="Times New Roman" panose="02020603050405020304" pitchFamily="18" charset="0"/>
            </a:rPr>
            <a:t>ДОПРОФЕССИОНАЛИЗМ</a:t>
          </a:r>
          <a:endParaRPr lang="ru-RU" sz="1800" b="1" dirty="0">
            <a:latin typeface="Times New Roman" panose="02020603050405020304" pitchFamily="18" charset="0"/>
            <a:cs typeface="Times New Roman" panose="02020603050405020304" pitchFamily="18" charset="0"/>
          </a:endParaRPr>
        </a:p>
      </dgm:t>
    </dgm:pt>
    <dgm:pt modelId="{DC809C5D-8D1B-487C-8DE2-F68817251193}" type="parTrans" cxnId="{74FE71AF-9FF5-4960-A17D-DE28FA76A2DB}">
      <dgm:prSet/>
      <dgm:spPr/>
      <dgm:t>
        <a:bodyPr/>
        <a:lstStyle/>
        <a:p>
          <a:endParaRPr lang="ru-RU"/>
        </a:p>
      </dgm:t>
    </dgm:pt>
    <dgm:pt modelId="{ED08DA88-E957-4A24-BBBB-37ECA67AB345}" type="sibTrans" cxnId="{74FE71AF-9FF5-4960-A17D-DE28FA76A2DB}">
      <dgm:prSet/>
      <dgm:spPr/>
      <dgm:t>
        <a:bodyPr/>
        <a:lstStyle/>
        <a:p>
          <a:endParaRPr lang="ru-RU"/>
        </a:p>
      </dgm:t>
    </dgm:pt>
    <dgm:pt modelId="{7591A762-6E54-4C19-97C2-48241953507B}">
      <dgm:prSet phldrT="[Текст]" custT="1"/>
      <dgm:spPr>
        <a:solidFill>
          <a:srgbClr val="002060"/>
        </a:solidFill>
        <a:ln>
          <a:solidFill>
            <a:srgbClr val="002060"/>
          </a:solidFill>
        </a:ln>
      </dgm:spPr>
      <dgm:t>
        <a:bodyPr/>
        <a:lstStyle/>
        <a:p>
          <a:pPr algn="ctr"/>
          <a:r>
            <a:rPr lang="ru-RU" sz="1800" b="1" dirty="0" smtClean="0">
              <a:latin typeface="Times New Roman" panose="02020603050405020304" pitchFamily="18" charset="0"/>
              <a:cs typeface="Times New Roman" panose="02020603050405020304" pitchFamily="18" charset="0"/>
            </a:rPr>
            <a:t>ПОСЛЕПРОФЕССИОНАЛЬНЫЙ ПЕРИОД</a:t>
          </a:r>
          <a:endParaRPr lang="ru-RU" sz="1800" b="1" dirty="0">
            <a:latin typeface="Times New Roman" panose="02020603050405020304" pitchFamily="18" charset="0"/>
            <a:cs typeface="Times New Roman" panose="02020603050405020304" pitchFamily="18" charset="0"/>
          </a:endParaRPr>
        </a:p>
      </dgm:t>
    </dgm:pt>
    <dgm:pt modelId="{770AA8F9-0031-4B82-86E9-9731E4FCA1C5}" type="parTrans" cxnId="{4D64196D-79DA-4F78-99F0-769E3566537B}">
      <dgm:prSet/>
      <dgm:spPr/>
      <dgm:t>
        <a:bodyPr/>
        <a:lstStyle/>
        <a:p>
          <a:endParaRPr lang="ru-RU"/>
        </a:p>
      </dgm:t>
    </dgm:pt>
    <dgm:pt modelId="{23C1948A-7ADA-4755-8F55-68CDE8B5A4B5}" type="sibTrans" cxnId="{4D64196D-79DA-4F78-99F0-769E3566537B}">
      <dgm:prSet/>
      <dgm:spPr/>
      <dgm:t>
        <a:bodyPr/>
        <a:lstStyle/>
        <a:p>
          <a:endParaRPr lang="ru-RU"/>
        </a:p>
      </dgm:t>
    </dgm:pt>
    <dgm:pt modelId="{DBA9FBE5-5E31-4805-920E-0986B35E34ED}">
      <dgm:prSet phldrT="[Текст]" custT="1"/>
      <dgm:spPr>
        <a:solidFill>
          <a:srgbClr val="002060"/>
        </a:solidFill>
        <a:ln>
          <a:solidFill>
            <a:srgbClr val="002060"/>
          </a:solidFill>
        </a:ln>
      </dgm:spPr>
      <dgm:t>
        <a:bodyPr/>
        <a:lstStyle/>
        <a:p>
          <a:pPr algn="ctr"/>
          <a:r>
            <a:rPr lang="ru-RU" sz="1800" b="1" dirty="0" smtClean="0">
              <a:latin typeface="Times New Roman" panose="02020603050405020304" pitchFamily="18" charset="0"/>
              <a:cs typeface="Times New Roman" panose="02020603050405020304" pitchFamily="18" charset="0"/>
            </a:rPr>
            <a:t>НЕПРОФЕССИОНАЛИЗМ</a:t>
          </a:r>
          <a:endParaRPr lang="ru-RU" sz="1800" b="1" dirty="0">
            <a:latin typeface="Times New Roman" panose="02020603050405020304" pitchFamily="18" charset="0"/>
            <a:cs typeface="Times New Roman" panose="02020603050405020304" pitchFamily="18" charset="0"/>
          </a:endParaRPr>
        </a:p>
      </dgm:t>
    </dgm:pt>
    <dgm:pt modelId="{DDCDC023-94E0-4187-B436-F69BEB91A0D7}" type="parTrans" cxnId="{3CE12A70-53A2-44FD-86D3-D8068A5F0281}">
      <dgm:prSet/>
      <dgm:spPr/>
      <dgm:t>
        <a:bodyPr/>
        <a:lstStyle/>
        <a:p>
          <a:endParaRPr lang="ru-RU"/>
        </a:p>
      </dgm:t>
    </dgm:pt>
    <dgm:pt modelId="{66BB4F06-4393-40AA-976F-02A32394C906}" type="sibTrans" cxnId="{3CE12A70-53A2-44FD-86D3-D8068A5F0281}">
      <dgm:prSet/>
      <dgm:spPr/>
      <dgm:t>
        <a:bodyPr/>
        <a:lstStyle/>
        <a:p>
          <a:endParaRPr lang="ru-RU"/>
        </a:p>
      </dgm:t>
    </dgm:pt>
    <dgm:pt modelId="{06A85579-82AE-4A01-B503-6A1ECF21A140}">
      <dgm:prSet/>
      <dgm:spPr>
        <a:solidFill>
          <a:srgbClr val="002060"/>
        </a:solidFill>
        <a:ln>
          <a:solidFill>
            <a:srgbClr val="002060"/>
          </a:solidFill>
        </a:ln>
      </dgm:spPr>
      <dgm:t>
        <a:bodyPr/>
        <a:lstStyle/>
        <a:p>
          <a:pPr algn="ctr"/>
          <a:r>
            <a:rPr lang="ru-RU" b="1" dirty="0" smtClean="0">
              <a:latin typeface="Times New Roman" panose="02020603050405020304" pitchFamily="18" charset="0"/>
              <a:cs typeface="Times New Roman" panose="02020603050405020304" pitchFamily="18" charset="0"/>
            </a:rPr>
            <a:t>ПРОФЕССИОНАЛИЗМ</a:t>
          </a:r>
          <a:endParaRPr lang="ru-RU" b="1" dirty="0">
            <a:latin typeface="Times New Roman" panose="02020603050405020304" pitchFamily="18" charset="0"/>
            <a:cs typeface="Times New Roman" panose="02020603050405020304" pitchFamily="18" charset="0"/>
          </a:endParaRPr>
        </a:p>
      </dgm:t>
    </dgm:pt>
    <dgm:pt modelId="{BD711E15-F20F-4DDC-9419-12FD176537D9}" type="parTrans" cxnId="{C96C8FE0-5400-495D-B063-2CFA793C27DD}">
      <dgm:prSet/>
      <dgm:spPr/>
      <dgm:t>
        <a:bodyPr/>
        <a:lstStyle/>
        <a:p>
          <a:endParaRPr lang="ru-RU"/>
        </a:p>
      </dgm:t>
    </dgm:pt>
    <dgm:pt modelId="{36D8FC29-462A-481F-94EA-C93307D10C80}" type="sibTrans" cxnId="{C96C8FE0-5400-495D-B063-2CFA793C27DD}">
      <dgm:prSet/>
      <dgm:spPr/>
      <dgm:t>
        <a:bodyPr/>
        <a:lstStyle/>
        <a:p>
          <a:endParaRPr lang="ru-RU"/>
        </a:p>
      </dgm:t>
    </dgm:pt>
    <dgm:pt modelId="{FC36F683-1EC4-456D-85CE-925EFE7C88AB}">
      <dgm:prSet custT="1"/>
      <dgm:spPr>
        <a:solidFill>
          <a:srgbClr val="002060"/>
        </a:solidFill>
        <a:ln>
          <a:solidFill>
            <a:srgbClr val="002060"/>
          </a:solidFill>
        </a:ln>
      </dgm:spPr>
      <dgm:t>
        <a:bodyPr/>
        <a:lstStyle/>
        <a:p>
          <a:pPr algn="ctr"/>
          <a:r>
            <a:rPr lang="ru-RU" sz="1800" b="1" dirty="0" smtClean="0">
              <a:latin typeface="Times New Roman" panose="02020603050405020304" pitchFamily="18" charset="0"/>
              <a:cs typeface="Times New Roman" panose="02020603050405020304" pitchFamily="18" charset="0"/>
            </a:rPr>
            <a:t>СУПЕРПРОФЕССИОНАЛИЗМ (МАСТЕРСТВО)</a:t>
          </a:r>
          <a:endParaRPr lang="ru-RU" sz="1800" b="1" dirty="0">
            <a:latin typeface="Times New Roman" panose="02020603050405020304" pitchFamily="18" charset="0"/>
            <a:cs typeface="Times New Roman" panose="02020603050405020304" pitchFamily="18" charset="0"/>
          </a:endParaRPr>
        </a:p>
      </dgm:t>
    </dgm:pt>
    <dgm:pt modelId="{E411F12B-B6DD-4C9A-B4AD-7EF934A61F2A}" type="parTrans" cxnId="{4B0163F5-2B76-44B0-AB85-41A027E2B955}">
      <dgm:prSet/>
      <dgm:spPr/>
      <dgm:t>
        <a:bodyPr/>
        <a:lstStyle/>
        <a:p>
          <a:endParaRPr lang="ru-RU"/>
        </a:p>
      </dgm:t>
    </dgm:pt>
    <dgm:pt modelId="{07EBFD42-589F-4882-896F-90EB1428D42F}" type="sibTrans" cxnId="{4B0163F5-2B76-44B0-AB85-41A027E2B955}">
      <dgm:prSet/>
      <dgm:spPr/>
      <dgm:t>
        <a:bodyPr/>
        <a:lstStyle/>
        <a:p>
          <a:endParaRPr lang="ru-RU"/>
        </a:p>
      </dgm:t>
    </dgm:pt>
    <dgm:pt modelId="{81464567-AEE3-404E-957F-B84C352449D7}" type="pres">
      <dgm:prSet presAssocID="{AA8A0900-A19F-4033-A960-ECFE27C9C576}" presName="linear" presStyleCnt="0">
        <dgm:presLayoutVars>
          <dgm:dir/>
          <dgm:animLvl val="lvl"/>
          <dgm:resizeHandles val="exact"/>
        </dgm:presLayoutVars>
      </dgm:prSet>
      <dgm:spPr/>
      <dgm:t>
        <a:bodyPr/>
        <a:lstStyle/>
        <a:p>
          <a:endParaRPr lang="ru-RU"/>
        </a:p>
      </dgm:t>
    </dgm:pt>
    <dgm:pt modelId="{EC8EEE73-25A9-413E-9487-BC023550D52E}" type="pres">
      <dgm:prSet presAssocID="{12D55C38-8CF4-436B-B2A6-81F8AA34694B}" presName="parentLin" presStyleCnt="0"/>
      <dgm:spPr/>
    </dgm:pt>
    <dgm:pt modelId="{1104B248-F72D-4841-9CF0-4F8519BC8861}" type="pres">
      <dgm:prSet presAssocID="{12D55C38-8CF4-436B-B2A6-81F8AA34694B}" presName="parentLeftMargin" presStyleLbl="node1" presStyleIdx="0" presStyleCnt="5"/>
      <dgm:spPr/>
      <dgm:t>
        <a:bodyPr/>
        <a:lstStyle/>
        <a:p>
          <a:endParaRPr lang="ru-RU"/>
        </a:p>
      </dgm:t>
    </dgm:pt>
    <dgm:pt modelId="{FE8F2DB0-61C0-470B-A284-DD5CCFFB5C78}" type="pres">
      <dgm:prSet presAssocID="{12D55C38-8CF4-436B-B2A6-81F8AA34694B}" presName="parentText" presStyleLbl="node1" presStyleIdx="0" presStyleCnt="5">
        <dgm:presLayoutVars>
          <dgm:chMax val="0"/>
          <dgm:bulletEnabled val="1"/>
        </dgm:presLayoutVars>
      </dgm:prSet>
      <dgm:spPr/>
      <dgm:t>
        <a:bodyPr/>
        <a:lstStyle/>
        <a:p>
          <a:endParaRPr lang="ru-RU"/>
        </a:p>
      </dgm:t>
    </dgm:pt>
    <dgm:pt modelId="{76AD96DA-BF35-4158-BE19-95EB2AFD66DE}" type="pres">
      <dgm:prSet presAssocID="{12D55C38-8CF4-436B-B2A6-81F8AA34694B}" presName="negativeSpace" presStyleCnt="0"/>
      <dgm:spPr/>
    </dgm:pt>
    <dgm:pt modelId="{529728FF-F71C-4524-80B0-461FA2D54E2C}" type="pres">
      <dgm:prSet presAssocID="{12D55C38-8CF4-436B-B2A6-81F8AA34694B}" presName="childText" presStyleLbl="conFgAcc1" presStyleIdx="0" presStyleCnt="5">
        <dgm:presLayoutVars>
          <dgm:bulletEnabled val="1"/>
        </dgm:presLayoutVars>
      </dgm:prSet>
      <dgm:spPr/>
    </dgm:pt>
    <dgm:pt modelId="{65998545-61EB-435D-A7C1-20DD836EACA5}" type="pres">
      <dgm:prSet presAssocID="{ED08DA88-E957-4A24-BBBB-37ECA67AB345}" presName="spaceBetweenRectangles" presStyleCnt="0"/>
      <dgm:spPr/>
    </dgm:pt>
    <dgm:pt modelId="{DB7E8ECE-1476-4AA9-9B75-7CC7EA55B843}" type="pres">
      <dgm:prSet presAssocID="{06A85579-82AE-4A01-B503-6A1ECF21A140}" presName="parentLin" presStyleCnt="0"/>
      <dgm:spPr/>
    </dgm:pt>
    <dgm:pt modelId="{1836CE2E-D505-4014-AC06-FF4EA5BE64CF}" type="pres">
      <dgm:prSet presAssocID="{06A85579-82AE-4A01-B503-6A1ECF21A140}" presName="parentLeftMargin" presStyleLbl="node1" presStyleIdx="0" presStyleCnt="5"/>
      <dgm:spPr/>
      <dgm:t>
        <a:bodyPr/>
        <a:lstStyle/>
        <a:p>
          <a:endParaRPr lang="ru-RU"/>
        </a:p>
      </dgm:t>
    </dgm:pt>
    <dgm:pt modelId="{611E199A-D67B-4C93-8119-FB32CA2C2B15}" type="pres">
      <dgm:prSet presAssocID="{06A85579-82AE-4A01-B503-6A1ECF21A140}" presName="parentText" presStyleLbl="node1" presStyleIdx="1" presStyleCnt="5">
        <dgm:presLayoutVars>
          <dgm:chMax val="0"/>
          <dgm:bulletEnabled val="1"/>
        </dgm:presLayoutVars>
      </dgm:prSet>
      <dgm:spPr/>
      <dgm:t>
        <a:bodyPr/>
        <a:lstStyle/>
        <a:p>
          <a:endParaRPr lang="ru-RU"/>
        </a:p>
      </dgm:t>
    </dgm:pt>
    <dgm:pt modelId="{2BF6D886-C9B7-424F-BDC6-1797935A3004}" type="pres">
      <dgm:prSet presAssocID="{06A85579-82AE-4A01-B503-6A1ECF21A140}" presName="negativeSpace" presStyleCnt="0"/>
      <dgm:spPr/>
    </dgm:pt>
    <dgm:pt modelId="{11DF435B-FE34-45BE-A20A-B51D78C83A1B}" type="pres">
      <dgm:prSet presAssocID="{06A85579-82AE-4A01-B503-6A1ECF21A140}" presName="childText" presStyleLbl="conFgAcc1" presStyleIdx="1" presStyleCnt="5">
        <dgm:presLayoutVars>
          <dgm:bulletEnabled val="1"/>
        </dgm:presLayoutVars>
      </dgm:prSet>
      <dgm:spPr/>
    </dgm:pt>
    <dgm:pt modelId="{1C7FB347-0964-41A7-BEFA-82C301E36E79}" type="pres">
      <dgm:prSet presAssocID="{36D8FC29-462A-481F-94EA-C93307D10C80}" presName="spaceBetweenRectangles" presStyleCnt="0"/>
      <dgm:spPr/>
    </dgm:pt>
    <dgm:pt modelId="{1C4BF086-0421-4DCF-825B-772BF08EEB75}" type="pres">
      <dgm:prSet presAssocID="{FC36F683-1EC4-456D-85CE-925EFE7C88AB}" presName="parentLin" presStyleCnt="0"/>
      <dgm:spPr/>
    </dgm:pt>
    <dgm:pt modelId="{BE8E8813-47EE-431B-BECC-D5435F253692}" type="pres">
      <dgm:prSet presAssocID="{FC36F683-1EC4-456D-85CE-925EFE7C88AB}" presName="parentLeftMargin" presStyleLbl="node1" presStyleIdx="1" presStyleCnt="5"/>
      <dgm:spPr/>
      <dgm:t>
        <a:bodyPr/>
        <a:lstStyle/>
        <a:p>
          <a:endParaRPr lang="ru-RU"/>
        </a:p>
      </dgm:t>
    </dgm:pt>
    <dgm:pt modelId="{14F42040-2CCE-433A-83E9-7302407FC078}" type="pres">
      <dgm:prSet presAssocID="{FC36F683-1EC4-456D-85CE-925EFE7C88AB}" presName="parentText" presStyleLbl="node1" presStyleIdx="2" presStyleCnt="5">
        <dgm:presLayoutVars>
          <dgm:chMax val="0"/>
          <dgm:bulletEnabled val="1"/>
        </dgm:presLayoutVars>
      </dgm:prSet>
      <dgm:spPr/>
      <dgm:t>
        <a:bodyPr/>
        <a:lstStyle/>
        <a:p>
          <a:endParaRPr lang="ru-RU"/>
        </a:p>
      </dgm:t>
    </dgm:pt>
    <dgm:pt modelId="{60F9153D-5160-4AB5-8A4C-C6B8C345FA5A}" type="pres">
      <dgm:prSet presAssocID="{FC36F683-1EC4-456D-85CE-925EFE7C88AB}" presName="negativeSpace" presStyleCnt="0"/>
      <dgm:spPr/>
    </dgm:pt>
    <dgm:pt modelId="{7AF718E4-FFFF-41C0-8208-8DE2CF534538}" type="pres">
      <dgm:prSet presAssocID="{FC36F683-1EC4-456D-85CE-925EFE7C88AB}" presName="childText" presStyleLbl="conFgAcc1" presStyleIdx="2" presStyleCnt="5">
        <dgm:presLayoutVars>
          <dgm:bulletEnabled val="1"/>
        </dgm:presLayoutVars>
      </dgm:prSet>
      <dgm:spPr/>
    </dgm:pt>
    <dgm:pt modelId="{76201259-7BAF-4592-B1F0-40141EA37122}" type="pres">
      <dgm:prSet presAssocID="{07EBFD42-589F-4882-896F-90EB1428D42F}" presName="spaceBetweenRectangles" presStyleCnt="0"/>
      <dgm:spPr/>
    </dgm:pt>
    <dgm:pt modelId="{2D4C64A5-D052-4F20-B02D-CA54630F5A29}" type="pres">
      <dgm:prSet presAssocID="{7591A762-6E54-4C19-97C2-48241953507B}" presName="parentLin" presStyleCnt="0"/>
      <dgm:spPr/>
    </dgm:pt>
    <dgm:pt modelId="{85E021C3-D596-40EC-993D-CB9B641DB067}" type="pres">
      <dgm:prSet presAssocID="{7591A762-6E54-4C19-97C2-48241953507B}" presName="parentLeftMargin" presStyleLbl="node1" presStyleIdx="2" presStyleCnt="5"/>
      <dgm:spPr/>
      <dgm:t>
        <a:bodyPr/>
        <a:lstStyle/>
        <a:p>
          <a:endParaRPr lang="ru-RU"/>
        </a:p>
      </dgm:t>
    </dgm:pt>
    <dgm:pt modelId="{AB0B2A06-8D54-4438-ADAC-0DC5F169BE7D}" type="pres">
      <dgm:prSet presAssocID="{7591A762-6E54-4C19-97C2-48241953507B}" presName="parentText" presStyleLbl="node1" presStyleIdx="3" presStyleCnt="5">
        <dgm:presLayoutVars>
          <dgm:chMax val="0"/>
          <dgm:bulletEnabled val="1"/>
        </dgm:presLayoutVars>
      </dgm:prSet>
      <dgm:spPr/>
      <dgm:t>
        <a:bodyPr/>
        <a:lstStyle/>
        <a:p>
          <a:endParaRPr lang="ru-RU"/>
        </a:p>
      </dgm:t>
    </dgm:pt>
    <dgm:pt modelId="{7D5C092A-FA2E-4F42-B04E-A862E5D4994D}" type="pres">
      <dgm:prSet presAssocID="{7591A762-6E54-4C19-97C2-48241953507B}" presName="negativeSpace" presStyleCnt="0"/>
      <dgm:spPr/>
    </dgm:pt>
    <dgm:pt modelId="{4980A459-92DB-4AD8-8B7F-B1E2B0D65607}" type="pres">
      <dgm:prSet presAssocID="{7591A762-6E54-4C19-97C2-48241953507B}" presName="childText" presStyleLbl="conFgAcc1" presStyleIdx="3" presStyleCnt="5">
        <dgm:presLayoutVars>
          <dgm:bulletEnabled val="1"/>
        </dgm:presLayoutVars>
      </dgm:prSet>
      <dgm:spPr/>
    </dgm:pt>
    <dgm:pt modelId="{E838225E-6D52-445C-A8AC-7C0E27FD082B}" type="pres">
      <dgm:prSet presAssocID="{23C1948A-7ADA-4755-8F55-68CDE8B5A4B5}" presName="spaceBetweenRectangles" presStyleCnt="0"/>
      <dgm:spPr/>
    </dgm:pt>
    <dgm:pt modelId="{CB7D8AA1-2521-4AC2-9C8D-1124D596977E}" type="pres">
      <dgm:prSet presAssocID="{DBA9FBE5-5E31-4805-920E-0986B35E34ED}" presName="parentLin" presStyleCnt="0"/>
      <dgm:spPr/>
    </dgm:pt>
    <dgm:pt modelId="{BCD3A4B4-B732-4173-9255-CD2B1288C5D4}" type="pres">
      <dgm:prSet presAssocID="{DBA9FBE5-5E31-4805-920E-0986B35E34ED}" presName="parentLeftMargin" presStyleLbl="node1" presStyleIdx="3" presStyleCnt="5"/>
      <dgm:spPr/>
      <dgm:t>
        <a:bodyPr/>
        <a:lstStyle/>
        <a:p>
          <a:endParaRPr lang="ru-RU"/>
        </a:p>
      </dgm:t>
    </dgm:pt>
    <dgm:pt modelId="{9E0069FE-83A7-42A2-A10A-896ED5D95100}" type="pres">
      <dgm:prSet presAssocID="{DBA9FBE5-5E31-4805-920E-0986B35E34ED}" presName="parentText" presStyleLbl="node1" presStyleIdx="4" presStyleCnt="5">
        <dgm:presLayoutVars>
          <dgm:chMax val="0"/>
          <dgm:bulletEnabled val="1"/>
        </dgm:presLayoutVars>
      </dgm:prSet>
      <dgm:spPr/>
      <dgm:t>
        <a:bodyPr/>
        <a:lstStyle/>
        <a:p>
          <a:endParaRPr lang="ru-RU"/>
        </a:p>
      </dgm:t>
    </dgm:pt>
    <dgm:pt modelId="{B2E83E92-D003-4C91-A23E-FCC5B80D08B6}" type="pres">
      <dgm:prSet presAssocID="{DBA9FBE5-5E31-4805-920E-0986B35E34ED}" presName="negativeSpace" presStyleCnt="0"/>
      <dgm:spPr/>
    </dgm:pt>
    <dgm:pt modelId="{68A7D066-F13C-478D-8AFA-7D91BD94B509}" type="pres">
      <dgm:prSet presAssocID="{DBA9FBE5-5E31-4805-920E-0986B35E34ED}" presName="childText" presStyleLbl="conFgAcc1" presStyleIdx="4" presStyleCnt="5">
        <dgm:presLayoutVars>
          <dgm:bulletEnabled val="1"/>
        </dgm:presLayoutVars>
      </dgm:prSet>
      <dgm:spPr/>
    </dgm:pt>
  </dgm:ptLst>
  <dgm:cxnLst>
    <dgm:cxn modelId="{C396001F-A278-4E61-BAA6-CAC3137BE78C}" type="presOf" srcId="{06A85579-82AE-4A01-B503-6A1ECF21A140}" destId="{611E199A-D67B-4C93-8119-FB32CA2C2B15}" srcOrd="1" destOrd="0" presId="urn:microsoft.com/office/officeart/2005/8/layout/list1"/>
    <dgm:cxn modelId="{D3DE1075-B69D-4200-A317-6DA9E0D011C6}" type="presOf" srcId="{FC36F683-1EC4-456D-85CE-925EFE7C88AB}" destId="{BE8E8813-47EE-431B-BECC-D5435F253692}" srcOrd="0" destOrd="0" presId="urn:microsoft.com/office/officeart/2005/8/layout/list1"/>
    <dgm:cxn modelId="{1BC10AC9-90D1-4F73-BD84-627488932FBA}" type="presOf" srcId="{7591A762-6E54-4C19-97C2-48241953507B}" destId="{85E021C3-D596-40EC-993D-CB9B641DB067}" srcOrd="0" destOrd="0" presId="urn:microsoft.com/office/officeart/2005/8/layout/list1"/>
    <dgm:cxn modelId="{8B11B3F8-32D9-48D4-96D4-2FCF50C8C6E0}" type="presOf" srcId="{AA8A0900-A19F-4033-A960-ECFE27C9C576}" destId="{81464567-AEE3-404E-957F-B84C352449D7}" srcOrd="0" destOrd="0" presId="urn:microsoft.com/office/officeart/2005/8/layout/list1"/>
    <dgm:cxn modelId="{AD14D815-A606-4D17-990C-3A5951D5DA07}" type="presOf" srcId="{DBA9FBE5-5E31-4805-920E-0986B35E34ED}" destId="{9E0069FE-83A7-42A2-A10A-896ED5D95100}" srcOrd="1" destOrd="0" presId="urn:microsoft.com/office/officeart/2005/8/layout/list1"/>
    <dgm:cxn modelId="{74FE71AF-9FF5-4960-A17D-DE28FA76A2DB}" srcId="{AA8A0900-A19F-4033-A960-ECFE27C9C576}" destId="{12D55C38-8CF4-436B-B2A6-81F8AA34694B}" srcOrd="0" destOrd="0" parTransId="{DC809C5D-8D1B-487C-8DE2-F68817251193}" sibTransId="{ED08DA88-E957-4A24-BBBB-37ECA67AB345}"/>
    <dgm:cxn modelId="{E0B4400A-030A-47B3-ABFD-01C98B3486C5}" type="presOf" srcId="{DBA9FBE5-5E31-4805-920E-0986B35E34ED}" destId="{BCD3A4B4-B732-4173-9255-CD2B1288C5D4}" srcOrd="0" destOrd="0" presId="urn:microsoft.com/office/officeart/2005/8/layout/list1"/>
    <dgm:cxn modelId="{C96C8FE0-5400-495D-B063-2CFA793C27DD}" srcId="{AA8A0900-A19F-4033-A960-ECFE27C9C576}" destId="{06A85579-82AE-4A01-B503-6A1ECF21A140}" srcOrd="1" destOrd="0" parTransId="{BD711E15-F20F-4DDC-9419-12FD176537D9}" sibTransId="{36D8FC29-462A-481F-94EA-C93307D10C80}"/>
    <dgm:cxn modelId="{3CE12A70-53A2-44FD-86D3-D8068A5F0281}" srcId="{AA8A0900-A19F-4033-A960-ECFE27C9C576}" destId="{DBA9FBE5-5E31-4805-920E-0986B35E34ED}" srcOrd="4" destOrd="0" parTransId="{DDCDC023-94E0-4187-B436-F69BEB91A0D7}" sibTransId="{66BB4F06-4393-40AA-976F-02A32394C906}"/>
    <dgm:cxn modelId="{B4B7A802-0A66-4F47-98CE-E8155B91912C}" type="presOf" srcId="{12D55C38-8CF4-436B-B2A6-81F8AA34694B}" destId="{1104B248-F72D-4841-9CF0-4F8519BC8861}" srcOrd="0" destOrd="0" presId="urn:microsoft.com/office/officeart/2005/8/layout/list1"/>
    <dgm:cxn modelId="{27C08507-49B5-4D28-B94F-76057CC4E474}" type="presOf" srcId="{12D55C38-8CF4-436B-B2A6-81F8AA34694B}" destId="{FE8F2DB0-61C0-470B-A284-DD5CCFFB5C78}" srcOrd="1" destOrd="0" presId="urn:microsoft.com/office/officeart/2005/8/layout/list1"/>
    <dgm:cxn modelId="{4B0163F5-2B76-44B0-AB85-41A027E2B955}" srcId="{AA8A0900-A19F-4033-A960-ECFE27C9C576}" destId="{FC36F683-1EC4-456D-85CE-925EFE7C88AB}" srcOrd="2" destOrd="0" parTransId="{E411F12B-B6DD-4C9A-B4AD-7EF934A61F2A}" sibTransId="{07EBFD42-589F-4882-896F-90EB1428D42F}"/>
    <dgm:cxn modelId="{4D64196D-79DA-4F78-99F0-769E3566537B}" srcId="{AA8A0900-A19F-4033-A960-ECFE27C9C576}" destId="{7591A762-6E54-4C19-97C2-48241953507B}" srcOrd="3" destOrd="0" parTransId="{770AA8F9-0031-4B82-86E9-9731E4FCA1C5}" sibTransId="{23C1948A-7ADA-4755-8F55-68CDE8B5A4B5}"/>
    <dgm:cxn modelId="{CC36E8F7-EC04-44DA-8E8C-0434AF113056}" type="presOf" srcId="{7591A762-6E54-4C19-97C2-48241953507B}" destId="{AB0B2A06-8D54-4438-ADAC-0DC5F169BE7D}" srcOrd="1" destOrd="0" presId="urn:microsoft.com/office/officeart/2005/8/layout/list1"/>
    <dgm:cxn modelId="{5B6A3972-EE82-410C-ADAF-72418795824D}" type="presOf" srcId="{FC36F683-1EC4-456D-85CE-925EFE7C88AB}" destId="{14F42040-2CCE-433A-83E9-7302407FC078}" srcOrd="1" destOrd="0" presId="urn:microsoft.com/office/officeart/2005/8/layout/list1"/>
    <dgm:cxn modelId="{02772423-6EC0-4DC8-9448-5039D32AF705}" type="presOf" srcId="{06A85579-82AE-4A01-B503-6A1ECF21A140}" destId="{1836CE2E-D505-4014-AC06-FF4EA5BE64CF}" srcOrd="0" destOrd="0" presId="urn:microsoft.com/office/officeart/2005/8/layout/list1"/>
    <dgm:cxn modelId="{232DCABB-98D0-48EA-8D79-0FBDD65B96DD}" type="presParOf" srcId="{81464567-AEE3-404E-957F-B84C352449D7}" destId="{EC8EEE73-25A9-413E-9487-BC023550D52E}" srcOrd="0" destOrd="0" presId="urn:microsoft.com/office/officeart/2005/8/layout/list1"/>
    <dgm:cxn modelId="{474E331F-F074-42C4-B96F-2DEC53815835}" type="presParOf" srcId="{EC8EEE73-25A9-413E-9487-BC023550D52E}" destId="{1104B248-F72D-4841-9CF0-4F8519BC8861}" srcOrd="0" destOrd="0" presId="urn:microsoft.com/office/officeart/2005/8/layout/list1"/>
    <dgm:cxn modelId="{657EF4D9-C8C3-45E9-BE04-DB50CAF34D2D}" type="presParOf" srcId="{EC8EEE73-25A9-413E-9487-BC023550D52E}" destId="{FE8F2DB0-61C0-470B-A284-DD5CCFFB5C78}" srcOrd="1" destOrd="0" presId="urn:microsoft.com/office/officeart/2005/8/layout/list1"/>
    <dgm:cxn modelId="{1519BBB8-072E-485A-9DFA-4802B7E1F14A}" type="presParOf" srcId="{81464567-AEE3-404E-957F-B84C352449D7}" destId="{76AD96DA-BF35-4158-BE19-95EB2AFD66DE}" srcOrd="1" destOrd="0" presId="urn:microsoft.com/office/officeart/2005/8/layout/list1"/>
    <dgm:cxn modelId="{444AE96F-B465-49A0-97E0-7FC73540CD09}" type="presParOf" srcId="{81464567-AEE3-404E-957F-B84C352449D7}" destId="{529728FF-F71C-4524-80B0-461FA2D54E2C}" srcOrd="2" destOrd="0" presId="urn:microsoft.com/office/officeart/2005/8/layout/list1"/>
    <dgm:cxn modelId="{0D6EBDEF-C80B-401F-BD82-448C7552778D}" type="presParOf" srcId="{81464567-AEE3-404E-957F-B84C352449D7}" destId="{65998545-61EB-435D-A7C1-20DD836EACA5}" srcOrd="3" destOrd="0" presId="urn:microsoft.com/office/officeart/2005/8/layout/list1"/>
    <dgm:cxn modelId="{D3F8D9BB-07A9-4768-82DF-01799C98379A}" type="presParOf" srcId="{81464567-AEE3-404E-957F-B84C352449D7}" destId="{DB7E8ECE-1476-4AA9-9B75-7CC7EA55B843}" srcOrd="4" destOrd="0" presId="urn:microsoft.com/office/officeart/2005/8/layout/list1"/>
    <dgm:cxn modelId="{55F112B3-59E2-4CD2-90F2-343265755F7E}" type="presParOf" srcId="{DB7E8ECE-1476-4AA9-9B75-7CC7EA55B843}" destId="{1836CE2E-D505-4014-AC06-FF4EA5BE64CF}" srcOrd="0" destOrd="0" presId="urn:microsoft.com/office/officeart/2005/8/layout/list1"/>
    <dgm:cxn modelId="{0AA86C52-2A85-4683-8C1C-44B30852749A}" type="presParOf" srcId="{DB7E8ECE-1476-4AA9-9B75-7CC7EA55B843}" destId="{611E199A-D67B-4C93-8119-FB32CA2C2B15}" srcOrd="1" destOrd="0" presId="urn:microsoft.com/office/officeart/2005/8/layout/list1"/>
    <dgm:cxn modelId="{83B54FE0-85A1-4014-83DC-E23E2397AB41}" type="presParOf" srcId="{81464567-AEE3-404E-957F-B84C352449D7}" destId="{2BF6D886-C9B7-424F-BDC6-1797935A3004}" srcOrd="5" destOrd="0" presId="urn:microsoft.com/office/officeart/2005/8/layout/list1"/>
    <dgm:cxn modelId="{5836CDD8-B95D-4AAE-A3AA-561F9A900EF8}" type="presParOf" srcId="{81464567-AEE3-404E-957F-B84C352449D7}" destId="{11DF435B-FE34-45BE-A20A-B51D78C83A1B}" srcOrd="6" destOrd="0" presId="urn:microsoft.com/office/officeart/2005/8/layout/list1"/>
    <dgm:cxn modelId="{337975D3-6096-413A-BDD9-533519164A08}" type="presParOf" srcId="{81464567-AEE3-404E-957F-B84C352449D7}" destId="{1C7FB347-0964-41A7-BEFA-82C301E36E79}" srcOrd="7" destOrd="0" presId="urn:microsoft.com/office/officeart/2005/8/layout/list1"/>
    <dgm:cxn modelId="{5919C1B8-333E-4EE6-9B7D-ED0B97F5E97D}" type="presParOf" srcId="{81464567-AEE3-404E-957F-B84C352449D7}" destId="{1C4BF086-0421-4DCF-825B-772BF08EEB75}" srcOrd="8" destOrd="0" presId="urn:microsoft.com/office/officeart/2005/8/layout/list1"/>
    <dgm:cxn modelId="{723B5BE0-6D20-4039-9977-3C9C331C4C2E}" type="presParOf" srcId="{1C4BF086-0421-4DCF-825B-772BF08EEB75}" destId="{BE8E8813-47EE-431B-BECC-D5435F253692}" srcOrd="0" destOrd="0" presId="urn:microsoft.com/office/officeart/2005/8/layout/list1"/>
    <dgm:cxn modelId="{859EE6F6-0C2A-46A1-935C-61D6D28C55FC}" type="presParOf" srcId="{1C4BF086-0421-4DCF-825B-772BF08EEB75}" destId="{14F42040-2CCE-433A-83E9-7302407FC078}" srcOrd="1" destOrd="0" presId="urn:microsoft.com/office/officeart/2005/8/layout/list1"/>
    <dgm:cxn modelId="{F155CC51-E18F-4870-8A95-8F8654698ED4}" type="presParOf" srcId="{81464567-AEE3-404E-957F-B84C352449D7}" destId="{60F9153D-5160-4AB5-8A4C-C6B8C345FA5A}" srcOrd="9" destOrd="0" presId="urn:microsoft.com/office/officeart/2005/8/layout/list1"/>
    <dgm:cxn modelId="{8E8DCBCA-5820-46F2-989C-DF2B07817AF1}" type="presParOf" srcId="{81464567-AEE3-404E-957F-B84C352449D7}" destId="{7AF718E4-FFFF-41C0-8208-8DE2CF534538}" srcOrd="10" destOrd="0" presId="urn:microsoft.com/office/officeart/2005/8/layout/list1"/>
    <dgm:cxn modelId="{4DC86E55-2BF3-45C9-9408-36465E5CE9A7}" type="presParOf" srcId="{81464567-AEE3-404E-957F-B84C352449D7}" destId="{76201259-7BAF-4592-B1F0-40141EA37122}" srcOrd="11" destOrd="0" presId="urn:microsoft.com/office/officeart/2005/8/layout/list1"/>
    <dgm:cxn modelId="{B2193602-4E96-4181-B100-91E066B64C49}" type="presParOf" srcId="{81464567-AEE3-404E-957F-B84C352449D7}" destId="{2D4C64A5-D052-4F20-B02D-CA54630F5A29}" srcOrd="12" destOrd="0" presId="urn:microsoft.com/office/officeart/2005/8/layout/list1"/>
    <dgm:cxn modelId="{E000B3E8-10FE-40A1-AB2E-3DD193D8CEF2}" type="presParOf" srcId="{2D4C64A5-D052-4F20-B02D-CA54630F5A29}" destId="{85E021C3-D596-40EC-993D-CB9B641DB067}" srcOrd="0" destOrd="0" presId="urn:microsoft.com/office/officeart/2005/8/layout/list1"/>
    <dgm:cxn modelId="{54BC4351-4347-4C51-B12F-C65A1F818558}" type="presParOf" srcId="{2D4C64A5-D052-4F20-B02D-CA54630F5A29}" destId="{AB0B2A06-8D54-4438-ADAC-0DC5F169BE7D}" srcOrd="1" destOrd="0" presId="urn:microsoft.com/office/officeart/2005/8/layout/list1"/>
    <dgm:cxn modelId="{09E90694-67B3-4CF4-8800-8A2349CE7641}" type="presParOf" srcId="{81464567-AEE3-404E-957F-B84C352449D7}" destId="{7D5C092A-FA2E-4F42-B04E-A862E5D4994D}" srcOrd="13" destOrd="0" presId="urn:microsoft.com/office/officeart/2005/8/layout/list1"/>
    <dgm:cxn modelId="{E526BAEE-35E6-439A-BEB4-F2E9065ED0E5}" type="presParOf" srcId="{81464567-AEE3-404E-957F-B84C352449D7}" destId="{4980A459-92DB-4AD8-8B7F-B1E2B0D65607}" srcOrd="14" destOrd="0" presId="urn:microsoft.com/office/officeart/2005/8/layout/list1"/>
    <dgm:cxn modelId="{6C1271CD-90E7-4BF0-B5DF-82845D7CC89D}" type="presParOf" srcId="{81464567-AEE3-404E-957F-B84C352449D7}" destId="{E838225E-6D52-445C-A8AC-7C0E27FD082B}" srcOrd="15" destOrd="0" presId="urn:microsoft.com/office/officeart/2005/8/layout/list1"/>
    <dgm:cxn modelId="{46D5F4B4-BBC8-4729-A39A-B302579C03B3}" type="presParOf" srcId="{81464567-AEE3-404E-957F-B84C352449D7}" destId="{CB7D8AA1-2521-4AC2-9C8D-1124D596977E}" srcOrd="16" destOrd="0" presId="urn:microsoft.com/office/officeart/2005/8/layout/list1"/>
    <dgm:cxn modelId="{DC49C2CC-1114-4385-94CC-345F952B1CAD}" type="presParOf" srcId="{CB7D8AA1-2521-4AC2-9C8D-1124D596977E}" destId="{BCD3A4B4-B732-4173-9255-CD2B1288C5D4}" srcOrd="0" destOrd="0" presId="urn:microsoft.com/office/officeart/2005/8/layout/list1"/>
    <dgm:cxn modelId="{2CB43F44-A0D6-45A9-9EAC-86DC957C6B4D}" type="presParOf" srcId="{CB7D8AA1-2521-4AC2-9C8D-1124D596977E}" destId="{9E0069FE-83A7-42A2-A10A-896ED5D95100}" srcOrd="1" destOrd="0" presId="urn:microsoft.com/office/officeart/2005/8/layout/list1"/>
    <dgm:cxn modelId="{03CFF772-5C74-435E-A9CB-89C107B06358}" type="presParOf" srcId="{81464567-AEE3-404E-957F-B84C352449D7}" destId="{B2E83E92-D003-4C91-A23E-FCC5B80D08B6}" srcOrd="17" destOrd="0" presId="urn:microsoft.com/office/officeart/2005/8/layout/list1"/>
    <dgm:cxn modelId="{99513D19-B113-440A-A736-5E66A52D341D}" type="presParOf" srcId="{81464567-AEE3-404E-957F-B84C352449D7}" destId="{68A7D066-F13C-478D-8AFA-7D91BD94B5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2FDB2F-AD14-4450-B1B2-416C5877EB5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47EAE247-936E-430A-9F60-C20575F35573}">
      <dgm:prSet phldrT="[Текст]"/>
      <dgm:spPr/>
      <dgm:t>
        <a:bodyPr/>
        <a:lstStyle/>
        <a:p>
          <a:pPr algn="ctr"/>
          <a:r>
            <a:rPr lang="ru-RU" b="1" i="1" dirty="0" smtClean="0">
              <a:solidFill>
                <a:srgbClr val="002060"/>
              </a:solidFill>
              <a:latin typeface="Times New Roman" panose="02020603050405020304" pitchFamily="18" charset="0"/>
              <a:cs typeface="Times New Roman" panose="02020603050405020304" pitchFamily="18" charset="0"/>
            </a:rPr>
            <a:t>Профессиональная рефлексия</a:t>
          </a:r>
          <a:endParaRPr lang="ru-RU" b="1" i="1" dirty="0">
            <a:solidFill>
              <a:srgbClr val="002060"/>
            </a:solidFill>
            <a:latin typeface="Times New Roman" panose="02020603050405020304" pitchFamily="18" charset="0"/>
            <a:cs typeface="Times New Roman" panose="02020603050405020304" pitchFamily="18" charset="0"/>
          </a:endParaRPr>
        </a:p>
      </dgm:t>
    </dgm:pt>
    <dgm:pt modelId="{92A74A42-6B3B-46F1-9A46-9AD1C52808C0}" type="parTrans" cxnId="{25C0748D-93B2-4FC5-940D-147DA574F1CA}">
      <dgm:prSet/>
      <dgm:spPr/>
      <dgm:t>
        <a:bodyPr/>
        <a:lstStyle/>
        <a:p>
          <a:endParaRPr lang="ru-RU"/>
        </a:p>
      </dgm:t>
    </dgm:pt>
    <dgm:pt modelId="{1C5DDCE9-06D5-4392-8DBD-938E599B94E5}" type="sibTrans" cxnId="{25C0748D-93B2-4FC5-940D-147DA574F1CA}">
      <dgm:prSet/>
      <dgm:spPr/>
      <dgm:t>
        <a:bodyPr/>
        <a:lstStyle/>
        <a:p>
          <a:endParaRPr lang="ru-RU"/>
        </a:p>
      </dgm:t>
    </dgm:pt>
    <dgm:pt modelId="{4C8E19B3-2F92-4BFF-AF67-ABA7CEA9E512}">
      <dgm:prSet phldrT="[Текст]" custT="1"/>
      <dgm:spPr/>
      <dgm:t>
        <a:bodyPr/>
        <a:lstStyle/>
        <a:p>
          <a:pPr algn="ctr"/>
          <a:r>
            <a:rPr lang="ru-RU" sz="2000" b="1" i="1" dirty="0" smtClean="0">
              <a:solidFill>
                <a:srgbClr val="002060"/>
              </a:solidFill>
              <a:latin typeface="Times New Roman" panose="02020603050405020304" pitchFamily="18" charset="0"/>
              <a:cs typeface="Times New Roman" panose="02020603050405020304" pitchFamily="18" charset="0"/>
            </a:rPr>
            <a:t>КПК</a:t>
          </a:r>
          <a:endParaRPr lang="ru-RU" sz="2000" b="1" i="1" dirty="0">
            <a:solidFill>
              <a:srgbClr val="002060"/>
            </a:solidFill>
            <a:latin typeface="Times New Roman" panose="02020603050405020304" pitchFamily="18" charset="0"/>
            <a:cs typeface="Times New Roman" panose="02020603050405020304" pitchFamily="18" charset="0"/>
          </a:endParaRPr>
        </a:p>
      </dgm:t>
    </dgm:pt>
    <dgm:pt modelId="{0CF3677D-AF5E-47ED-AA3D-C8F07CD60F23}" type="parTrans" cxnId="{94C4AB72-9F7B-41B5-AD2F-D348233D7634}">
      <dgm:prSet/>
      <dgm:spPr/>
      <dgm:t>
        <a:bodyPr/>
        <a:lstStyle/>
        <a:p>
          <a:endParaRPr lang="ru-RU"/>
        </a:p>
      </dgm:t>
    </dgm:pt>
    <dgm:pt modelId="{7817074A-43EF-4BF1-A5CD-01349E6DDC16}" type="sibTrans" cxnId="{94C4AB72-9F7B-41B5-AD2F-D348233D7634}">
      <dgm:prSet/>
      <dgm:spPr/>
      <dgm:t>
        <a:bodyPr/>
        <a:lstStyle/>
        <a:p>
          <a:endParaRPr lang="ru-RU"/>
        </a:p>
      </dgm:t>
    </dgm:pt>
    <dgm:pt modelId="{B547B393-6458-45DE-A797-07356A1C12D7}">
      <dgm:prSet phldrT="[Текст]" custT="1"/>
      <dgm:spPr/>
      <dgm:t>
        <a:bodyPr/>
        <a:lstStyle/>
        <a:p>
          <a:pPr algn="ctr"/>
          <a:r>
            <a:rPr lang="ru-RU" sz="1800" b="1" i="1" dirty="0" smtClean="0">
              <a:solidFill>
                <a:srgbClr val="002060"/>
              </a:solidFill>
              <a:latin typeface="Times New Roman" panose="02020603050405020304" pitchFamily="18" charset="0"/>
              <a:cs typeface="Times New Roman" panose="02020603050405020304" pitchFamily="18" charset="0"/>
            </a:rPr>
            <a:t>Само-</a:t>
          </a:r>
        </a:p>
        <a:p>
          <a:pPr algn="ctr"/>
          <a:r>
            <a:rPr lang="ru-RU" sz="1800" b="1" i="1" dirty="0" smtClean="0">
              <a:solidFill>
                <a:srgbClr val="002060"/>
              </a:solidFill>
              <a:latin typeface="Times New Roman" panose="02020603050405020304" pitchFamily="18" charset="0"/>
              <a:cs typeface="Times New Roman" panose="02020603050405020304" pitchFamily="18" charset="0"/>
            </a:rPr>
            <a:t>образование</a:t>
          </a:r>
          <a:endParaRPr lang="ru-RU" sz="1800" b="1" i="1" dirty="0">
            <a:solidFill>
              <a:srgbClr val="002060"/>
            </a:solidFill>
            <a:latin typeface="Times New Roman" panose="02020603050405020304" pitchFamily="18" charset="0"/>
            <a:cs typeface="Times New Roman" panose="02020603050405020304" pitchFamily="18" charset="0"/>
          </a:endParaRPr>
        </a:p>
      </dgm:t>
    </dgm:pt>
    <dgm:pt modelId="{7F7B3A7C-27ED-4989-A6C9-1C90D3136A5D}" type="parTrans" cxnId="{FF6ACE91-1969-4B4B-B555-FCEF0E9481F9}">
      <dgm:prSet/>
      <dgm:spPr/>
      <dgm:t>
        <a:bodyPr/>
        <a:lstStyle/>
        <a:p>
          <a:endParaRPr lang="ru-RU"/>
        </a:p>
      </dgm:t>
    </dgm:pt>
    <dgm:pt modelId="{0122BFCC-E3EF-4290-9DAE-07B810532369}" type="sibTrans" cxnId="{FF6ACE91-1969-4B4B-B555-FCEF0E9481F9}">
      <dgm:prSet/>
      <dgm:spPr/>
      <dgm:t>
        <a:bodyPr/>
        <a:lstStyle/>
        <a:p>
          <a:endParaRPr lang="ru-RU"/>
        </a:p>
      </dgm:t>
    </dgm:pt>
    <dgm:pt modelId="{91564D0A-A1C6-43FA-8296-6B69E9D2F0FB}">
      <dgm:prSet/>
      <dgm:spPr/>
      <dgm:t>
        <a:bodyPr/>
        <a:lstStyle/>
        <a:p>
          <a:endParaRPr lang="ru-RU"/>
        </a:p>
      </dgm:t>
    </dgm:pt>
    <dgm:pt modelId="{9DB1A8CC-CA5D-42E1-89C6-CCA25F311467}" type="parTrans" cxnId="{21B1DD3F-E2C7-4F7A-B4DD-20B17C42A2E1}">
      <dgm:prSet/>
      <dgm:spPr/>
      <dgm:t>
        <a:bodyPr/>
        <a:lstStyle/>
        <a:p>
          <a:endParaRPr lang="ru-RU"/>
        </a:p>
      </dgm:t>
    </dgm:pt>
    <dgm:pt modelId="{936EAED2-E59F-4A16-A30D-ED73739ABC3D}" type="sibTrans" cxnId="{21B1DD3F-E2C7-4F7A-B4DD-20B17C42A2E1}">
      <dgm:prSet/>
      <dgm:spPr/>
      <dgm:t>
        <a:bodyPr/>
        <a:lstStyle/>
        <a:p>
          <a:endParaRPr lang="ru-RU"/>
        </a:p>
      </dgm:t>
    </dgm:pt>
    <dgm:pt modelId="{8C2A49E7-8EB0-44D1-BFBD-70C08D34823E}">
      <dgm:prSet/>
      <dgm:spPr/>
      <dgm:t>
        <a:bodyPr/>
        <a:lstStyle/>
        <a:p>
          <a:endParaRPr lang="ru-RU"/>
        </a:p>
      </dgm:t>
    </dgm:pt>
    <dgm:pt modelId="{20546FED-828C-44D9-BDF5-49EEAA0A0C8D}" type="parTrans" cxnId="{AB651B01-AA4F-4658-93EB-916092219C2B}">
      <dgm:prSet/>
      <dgm:spPr/>
      <dgm:t>
        <a:bodyPr/>
        <a:lstStyle/>
        <a:p>
          <a:endParaRPr lang="ru-RU"/>
        </a:p>
      </dgm:t>
    </dgm:pt>
    <dgm:pt modelId="{4B3D47B6-F379-4C85-96CB-08E45B7DA87B}" type="sibTrans" cxnId="{AB651B01-AA4F-4658-93EB-916092219C2B}">
      <dgm:prSet/>
      <dgm:spPr/>
      <dgm:t>
        <a:bodyPr/>
        <a:lstStyle/>
        <a:p>
          <a:endParaRPr lang="ru-RU"/>
        </a:p>
      </dgm:t>
    </dgm:pt>
    <dgm:pt modelId="{CC440C7D-B22B-4E2C-8366-D5B3303AD131}">
      <dgm:prSet/>
      <dgm:spPr/>
      <dgm:t>
        <a:bodyPr/>
        <a:lstStyle/>
        <a:p>
          <a:endParaRPr lang="ru-RU"/>
        </a:p>
      </dgm:t>
    </dgm:pt>
    <dgm:pt modelId="{84E82C36-8D62-47E6-8A73-218F8FB98934}" type="parTrans" cxnId="{CE6FC435-CB9B-4F23-A59E-7013F0206C80}">
      <dgm:prSet/>
      <dgm:spPr/>
      <dgm:t>
        <a:bodyPr/>
        <a:lstStyle/>
        <a:p>
          <a:endParaRPr lang="ru-RU"/>
        </a:p>
      </dgm:t>
    </dgm:pt>
    <dgm:pt modelId="{ECFC11CC-0E71-40A6-9FA0-057CA6BE26F3}" type="sibTrans" cxnId="{CE6FC435-CB9B-4F23-A59E-7013F0206C80}">
      <dgm:prSet/>
      <dgm:spPr/>
      <dgm:t>
        <a:bodyPr/>
        <a:lstStyle/>
        <a:p>
          <a:endParaRPr lang="ru-RU"/>
        </a:p>
      </dgm:t>
    </dgm:pt>
    <dgm:pt modelId="{42B7C076-F653-456F-BA12-DB72F8F8ECC2}">
      <dgm:prSet/>
      <dgm:spPr/>
      <dgm:t>
        <a:bodyPr/>
        <a:lstStyle/>
        <a:p>
          <a:endParaRPr lang="ru-RU"/>
        </a:p>
      </dgm:t>
    </dgm:pt>
    <dgm:pt modelId="{8066822E-B590-4060-A1F2-48349020D179}" type="parTrans" cxnId="{AD38AFFF-EBD0-4C30-9D28-585619D7C1C6}">
      <dgm:prSet/>
      <dgm:spPr/>
      <dgm:t>
        <a:bodyPr/>
        <a:lstStyle/>
        <a:p>
          <a:endParaRPr lang="ru-RU"/>
        </a:p>
      </dgm:t>
    </dgm:pt>
    <dgm:pt modelId="{0C84AB91-D2D2-40AB-884F-8B6CA594F010}" type="sibTrans" cxnId="{AD38AFFF-EBD0-4C30-9D28-585619D7C1C6}">
      <dgm:prSet/>
      <dgm:spPr/>
      <dgm:t>
        <a:bodyPr/>
        <a:lstStyle/>
        <a:p>
          <a:endParaRPr lang="ru-RU"/>
        </a:p>
      </dgm:t>
    </dgm:pt>
    <dgm:pt modelId="{02A9DB9F-E842-45FD-804E-4939326EB44E}" type="pres">
      <dgm:prSet presAssocID="{DE2FDB2F-AD14-4450-B1B2-416C5877EB50}" presName="rootnode" presStyleCnt="0">
        <dgm:presLayoutVars>
          <dgm:chMax/>
          <dgm:chPref/>
          <dgm:dir/>
          <dgm:animLvl val="lvl"/>
        </dgm:presLayoutVars>
      </dgm:prSet>
      <dgm:spPr/>
      <dgm:t>
        <a:bodyPr/>
        <a:lstStyle/>
        <a:p>
          <a:endParaRPr lang="ru-RU"/>
        </a:p>
      </dgm:t>
    </dgm:pt>
    <dgm:pt modelId="{44B31F7A-87E7-4503-94EB-3639E06C3D42}" type="pres">
      <dgm:prSet presAssocID="{47EAE247-936E-430A-9F60-C20575F35573}" presName="composite" presStyleCnt="0"/>
      <dgm:spPr/>
    </dgm:pt>
    <dgm:pt modelId="{6537D5B7-C229-4C8C-A536-5DFE7EDB554C}" type="pres">
      <dgm:prSet presAssocID="{47EAE247-936E-430A-9F60-C20575F35573}" presName="LShape" presStyleLbl="alignNode1" presStyleIdx="0" presStyleCnt="13"/>
      <dgm:spPr/>
    </dgm:pt>
    <dgm:pt modelId="{E7ADE6F9-DE77-48C5-8AD8-1F4BA0D3DFC3}" type="pres">
      <dgm:prSet presAssocID="{47EAE247-936E-430A-9F60-C20575F35573}" presName="ParentText" presStyleLbl="revTx" presStyleIdx="0" presStyleCnt="7">
        <dgm:presLayoutVars>
          <dgm:chMax val="0"/>
          <dgm:chPref val="0"/>
          <dgm:bulletEnabled val="1"/>
        </dgm:presLayoutVars>
      </dgm:prSet>
      <dgm:spPr/>
      <dgm:t>
        <a:bodyPr/>
        <a:lstStyle/>
        <a:p>
          <a:endParaRPr lang="ru-RU"/>
        </a:p>
      </dgm:t>
    </dgm:pt>
    <dgm:pt modelId="{00BDA900-9391-4967-8189-9D43BA5D2529}" type="pres">
      <dgm:prSet presAssocID="{47EAE247-936E-430A-9F60-C20575F35573}" presName="Triangle" presStyleLbl="alignNode1" presStyleIdx="1" presStyleCnt="13"/>
      <dgm:spPr/>
    </dgm:pt>
    <dgm:pt modelId="{58713BD2-312D-4BB7-967C-CB65D812B38E}" type="pres">
      <dgm:prSet presAssocID="{1C5DDCE9-06D5-4392-8DBD-938E599B94E5}" presName="sibTrans" presStyleCnt="0"/>
      <dgm:spPr/>
    </dgm:pt>
    <dgm:pt modelId="{87E7EB55-CD35-4ECC-9281-8F96E9099A94}" type="pres">
      <dgm:prSet presAssocID="{1C5DDCE9-06D5-4392-8DBD-938E599B94E5}" presName="space" presStyleCnt="0"/>
      <dgm:spPr/>
    </dgm:pt>
    <dgm:pt modelId="{5575A67E-1B5A-4E61-9B3C-759EFFFD3AF6}" type="pres">
      <dgm:prSet presAssocID="{4C8E19B3-2F92-4BFF-AF67-ABA7CEA9E512}" presName="composite" presStyleCnt="0"/>
      <dgm:spPr/>
    </dgm:pt>
    <dgm:pt modelId="{FAB8ACDF-8B5F-41B8-BF85-6520B44E52CA}" type="pres">
      <dgm:prSet presAssocID="{4C8E19B3-2F92-4BFF-AF67-ABA7CEA9E512}" presName="LShape" presStyleLbl="alignNode1" presStyleIdx="2" presStyleCnt="13"/>
      <dgm:spPr/>
    </dgm:pt>
    <dgm:pt modelId="{C7308225-8E14-42CE-B4F6-EBB24C462E13}" type="pres">
      <dgm:prSet presAssocID="{4C8E19B3-2F92-4BFF-AF67-ABA7CEA9E512}" presName="ParentText" presStyleLbl="revTx" presStyleIdx="1" presStyleCnt="7">
        <dgm:presLayoutVars>
          <dgm:chMax val="0"/>
          <dgm:chPref val="0"/>
          <dgm:bulletEnabled val="1"/>
        </dgm:presLayoutVars>
      </dgm:prSet>
      <dgm:spPr/>
      <dgm:t>
        <a:bodyPr/>
        <a:lstStyle/>
        <a:p>
          <a:endParaRPr lang="ru-RU"/>
        </a:p>
      </dgm:t>
    </dgm:pt>
    <dgm:pt modelId="{600E23B1-63E2-46AA-A684-50E264BC234B}" type="pres">
      <dgm:prSet presAssocID="{4C8E19B3-2F92-4BFF-AF67-ABA7CEA9E512}" presName="Triangle" presStyleLbl="alignNode1" presStyleIdx="3" presStyleCnt="13"/>
      <dgm:spPr/>
    </dgm:pt>
    <dgm:pt modelId="{68FFC2C0-2CDB-4283-A08E-D82D2DB6B9AE}" type="pres">
      <dgm:prSet presAssocID="{7817074A-43EF-4BF1-A5CD-01349E6DDC16}" presName="sibTrans" presStyleCnt="0"/>
      <dgm:spPr/>
    </dgm:pt>
    <dgm:pt modelId="{C2C543D3-3E57-4B79-B442-C92619F6A01C}" type="pres">
      <dgm:prSet presAssocID="{7817074A-43EF-4BF1-A5CD-01349E6DDC16}" presName="space" presStyleCnt="0"/>
      <dgm:spPr/>
    </dgm:pt>
    <dgm:pt modelId="{4CC9ECA9-336A-410C-BFF0-22D88832EA77}" type="pres">
      <dgm:prSet presAssocID="{8C2A49E7-8EB0-44D1-BFBD-70C08D34823E}" presName="composite" presStyleCnt="0"/>
      <dgm:spPr/>
    </dgm:pt>
    <dgm:pt modelId="{28AD025D-F746-419A-AFE7-2EB7648AF258}" type="pres">
      <dgm:prSet presAssocID="{8C2A49E7-8EB0-44D1-BFBD-70C08D34823E}" presName="LShape" presStyleLbl="alignNode1" presStyleIdx="4" presStyleCnt="13"/>
      <dgm:spPr/>
    </dgm:pt>
    <dgm:pt modelId="{B827E03E-5C81-400B-A9DC-860799A877B5}" type="pres">
      <dgm:prSet presAssocID="{8C2A49E7-8EB0-44D1-BFBD-70C08D34823E}" presName="ParentText" presStyleLbl="revTx" presStyleIdx="2" presStyleCnt="7">
        <dgm:presLayoutVars>
          <dgm:chMax val="0"/>
          <dgm:chPref val="0"/>
          <dgm:bulletEnabled val="1"/>
        </dgm:presLayoutVars>
      </dgm:prSet>
      <dgm:spPr/>
      <dgm:t>
        <a:bodyPr/>
        <a:lstStyle/>
        <a:p>
          <a:endParaRPr lang="ru-RU"/>
        </a:p>
      </dgm:t>
    </dgm:pt>
    <dgm:pt modelId="{BFDBFE89-31E6-4747-AE0A-13B1C940730C}" type="pres">
      <dgm:prSet presAssocID="{8C2A49E7-8EB0-44D1-BFBD-70C08D34823E}" presName="Triangle" presStyleLbl="alignNode1" presStyleIdx="5" presStyleCnt="13"/>
      <dgm:spPr/>
    </dgm:pt>
    <dgm:pt modelId="{D6A65566-227A-4145-8650-D82C5981FEC3}" type="pres">
      <dgm:prSet presAssocID="{4B3D47B6-F379-4C85-96CB-08E45B7DA87B}" presName="sibTrans" presStyleCnt="0"/>
      <dgm:spPr/>
    </dgm:pt>
    <dgm:pt modelId="{E54F65FC-6629-4A28-B5C4-32F44F660C3F}" type="pres">
      <dgm:prSet presAssocID="{4B3D47B6-F379-4C85-96CB-08E45B7DA87B}" presName="space" presStyleCnt="0"/>
      <dgm:spPr/>
    </dgm:pt>
    <dgm:pt modelId="{0E7CDBD8-DC30-4AEB-97E3-3E7D288C0167}" type="pres">
      <dgm:prSet presAssocID="{B547B393-6458-45DE-A797-07356A1C12D7}" presName="composite" presStyleCnt="0"/>
      <dgm:spPr/>
    </dgm:pt>
    <dgm:pt modelId="{6EE7E009-2CE7-4B18-B942-DB51420B79E3}" type="pres">
      <dgm:prSet presAssocID="{B547B393-6458-45DE-A797-07356A1C12D7}" presName="LShape" presStyleLbl="alignNode1" presStyleIdx="6" presStyleCnt="13"/>
      <dgm:spPr/>
    </dgm:pt>
    <dgm:pt modelId="{11DED074-96F6-4E48-93D0-432AB539564B}" type="pres">
      <dgm:prSet presAssocID="{B547B393-6458-45DE-A797-07356A1C12D7}" presName="ParentText" presStyleLbl="revTx" presStyleIdx="3" presStyleCnt="7" custLinFactX="-20524" custLinFactNeighborX="-100000" custLinFactNeighborY="39295">
        <dgm:presLayoutVars>
          <dgm:chMax val="0"/>
          <dgm:chPref val="0"/>
          <dgm:bulletEnabled val="1"/>
        </dgm:presLayoutVars>
      </dgm:prSet>
      <dgm:spPr/>
      <dgm:t>
        <a:bodyPr/>
        <a:lstStyle/>
        <a:p>
          <a:endParaRPr lang="ru-RU"/>
        </a:p>
      </dgm:t>
    </dgm:pt>
    <dgm:pt modelId="{13BD9177-5EFE-4A95-BFA1-C3DBC37C2266}" type="pres">
      <dgm:prSet presAssocID="{B547B393-6458-45DE-A797-07356A1C12D7}" presName="Triangle" presStyleLbl="alignNode1" presStyleIdx="7" presStyleCnt="13"/>
      <dgm:spPr/>
    </dgm:pt>
    <dgm:pt modelId="{7C5F7EE1-21FB-4A7B-926B-E73C1C2DAB63}" type="pres">
      <dgm:prSet presAssocID="{0122BFCC-E3EF-4290-9DAE-07B810532369}" presName="sibTrans" presStyleCnt="0"/>
      <dgm:spPr/>
    </dgm:pt>
    <dgm:pt modelId="{80D6C7F8-3102-4BF4-8C5C-48E50E59200E}" type="pres">
      <dgm:prSet presAssocID="{0122BFCC-E3EF-4290-9DAE-07B810532369}" presName="space" presStyleCnt="0"/>
      <dgm:spPr/>
    </dgm:pt>
    <dgm:pt modelId="{33EF4CAC-2F5C-46DE-90D0-973204A1E9F3}" type="pres">
      <dgm:prSet presAssocID="{91564D0A-A1C6-43FA-8296-6B69E9D2F0FB}" presName="composite" presStyleCnt="0"/>
      <dgm:spPr/>
    </dgm:pt>
    <dgm:pt modelId="{32E043B9-5C7F-49BD-B7DA-63661520F19D}" type="pres">
      <dgm:prSet presAssocID="{91564D0A-A1C6-43FA-8296-6B69E9D2F0FB}" presName="LShape" presStyleLbl="alignNode1" presStyleIdx="8" presStyleCnt="13"/>
      <dgm:spPr/>
    </dgm:pt>
    <dgm:pt modelId="{19E64C30-13DC-4DFC-90A7-8F02CA830435}" type="pres">
      <dgm:prSet presAssocID="{91564D0A-A1C6-43FA-8296-6B69E9D2F0FB}" presName="ParentText" presStyleLbl="revTx" presStyleIdx="4" presStyleCnt="7">
        <dgm:presLayoutVars>
          <dgm:chMax val="0"/>
          <dgm:chPref val="0"/>
          <dgm:bulletEnabled val="1"/>
        </dgm:presLayoutVars>
      </dgm:prSet>
      <dgm:spPr/>
      <dgm:t>
        <a:bodyPr/>
        <a:lstStyle/>
        <a:p>
          <a:endParaRPr lang="ru-RU"/>
        </a:p>
      </dgm:t>
    </dgm:pt>
    <dgm:pt modelId="{0AB7DAD0-8B91-4FDC-A915-BA0BCECCDF7C}" type="pres">
      <dgm:prSet presAssocID="{91564D0A-A1C6-43FA-8296-6B69E9D2F0FB}" presName="Triangle" presStyleLbl="alignNode1" presStyleIdx="9" presStyleCnt="13"/>
      <dgm:spPr/>
    </dgm:pt>
    <dgm:pt modelId="{EC495081-7759-4B9E-BEAE-FD5513260365}" type="pres">
      <dgm:prSet presAssocID="{936EAED2-E59F-4A16-A30D-ED73739ABC3D}" presName="sibTrans" presStyleCnt="0"/>
      <dgm:spPr/>
    </dgm:pt>
    <dgm:pt modelId="{61174E23-51A6-49DB-9E51-D29106055803}" type="pres">
      <dgm:prSet presAssocID="{936EAED2-E59F-4A16-A30D-ED73739ABC3D}" presName="space" presStyleCnt="0"/>
      <dgm:spPr/>
    </dgm:pt>
    <dgm:pt modelId="{B66E8222-8178-4CC3-9A5E-518B09B67284}" type="pres">
      <dgm:prSet presAssocID="{CC440C7D-B22B-4E2C-8366-D5B3303AD131}" presName="composite" presStyleCnt="0"/>
      <dgm:spPr/>
    </dgm:pt>
    <dgm:pt modelId="{EF4C137A-0840-4D14-A603-9AAE3411C37B}" type="pres">
      <dgm:prSet presAssocID="{CC440C7D-B22B-4E2C-8366-D5B3303AD131}" presName="LShape" presStyleLbl="alignNode1" presStyleIdx="10" presStyleCnt="13"/>
      <dgm:spPr/>
    </dgm:pt>
    <dgm:pt modelId="{A8B11450-91DE-4369-A4BE-4AD7F8E7AE13}" type="pres">
      <dgm:prSet presAssocID="{CC440C7D-B22B-4E2C-8366-D5B3303AD131}" presName="ParentText" presStyleLbl="revTx" presStyleIdx="5" presStyleCnt="7">
        <dgm:presLayoutVars>
          <dgm:chMax val="0"/>
          <dgm:chPref val="0"/>
          <dgm:bulletEnabled val="1"/>
        </dgm:presLayoutVars>
      </dgm:prSet>
      <dgm:spPr/>
      <dgm:t>
        <a:bodyPr/>
        <a:lstStyle/>
        <a:p>
          <a:endParaRPr lang="ru-RU"/>
        </a:p>
      </dgm:t>
    </dgm:pt>
    <dgm:pt modelId="{EE2CBCC8-EBEA-4AE1-9887-2DAE272E9C7E}" type="pres">
      <dgm:prSet presAssocID="{CC440C7D-B22B-4E2C-8366-D5B3303AD131}" presName="Triangle" presStyleLbl="alignNode1" presStyleIdx="11" presStyleCnt="13"/>
      <dgm:spPr/>
    </dgm:pt>
    <dgm:pt modelId="{3F79408B-E0F6-4A2C-A252-E2DE9A77CDF9}" type="pres">
      <dgm:prSet presAssocID="{ECFC11CC-0E71-40A6-9FA0-057CA6BE26F3}" presName="sibTrans" presStyleCnt="0"/>
      <dgm:spPr/>
    </dgm:pt>
    <dgm:pt modelId="{F5965A5D-AFDE-421F-9927-B5874B57F061}" type="pres">
      <dgm:prSet presAssocID="{ECFC11CC-0E71-40A6-9FA0-057CA6BE26F3}" presName="space" presStyleCnt="0"/>
      <dgm:spPr/>
    </dgm:pt>
    <dgm:pt modelId="{6BD170A5-7927-4BA2-AA2A-BF56ECBE1E28}" type="pres">
      <dgm:prSet presAssocID="{42B7C076-F653-456F-BA12-DB72F8F8ECC2}" presName="composite" presStyleCnt="0"/>
      <dgm:spPr/>
    </dgm:pt>
    <dgm:pt modelId="{1EDA0265-F683-40CB-A7DD-9E1E071E011A}" type="pres">
      <dgm:prSet presAssocID="{42B7C076-F653-456F-BA12-DB72F8F8ECC2}" presName="LShape" presStyleLbl="alignNode1" presStyleIdx="12" presStyleCnt="13"/>
      <dgm:spPr/>
    </dgm:pt>
    <dgm:pt modelId="{03B51EF7-2FBB-481D-BA0F-DAC9978F4916}" type="pres">
      <dgm:prSet presAssocID="{42B7C076-F653-456F-BA12-DB72F8F8ECC2}" presName="ParentText" presStyleLbl="revTx" presStyleIdx="6" presStyleCnt="7">
        <dgm:presLayoutVars>
          <dgm:chMax val="0"/>
          <dgm:chPref val="0"/>
          <dgm:bulletEnabled val="1"/>
        </dgm:presLayoutVars>
      </dgm:prSet>
      <dgm:spPr/>
      <dgm:t>
        <a:bodyPr/>
        <a:lstStyle/>
        <a:p>
          <a:endParaRPr lang="ru-RU"/>
        </a:p>
      </dgm:t>
    </dgm:pt>
  </dgm:ptLst>
  <dgm:cxnLst>
    <dgm:cxn modelId="{24475E76-1881-42EB-A848-0204EEEB4B6E}" type="presOf" srcId="{47EAE247-936E-430A-9F60-C20575F35573}" destId="{E7ADE6F9-DE77-48C5-8AD8-1F4BA0D3DFC3}" srcOrd="0" destOrd="0" presId="urn:microsoft.com/office/officeart/2009/3/layout/StepUpProcess"/>
    <dgm:cxn modelId="{11893986-B985-40A9-BF99-C3D62303B5EC}" type="presOf" srcId="{91564D0A-A1C6-43FA-8296-6B69E9D2F0FB}" destId="{19E64C30-13DC-4DFC-90A7-8F02CA830435}" srcOrd="0" destOrd="0" presId="urn:microsoft.com/office/officeart/2009/3/layout/StepUpProcess"/>
    <dgm:cxn modelId="{21B1DD3F-E2C7-4F7A-B4DD-20B17C42A2E1}" srcId="{DE2FDB2F-AD14-4450-B1B2-416C5877EB50}" destId="{91564D0A-A1C6-43FA-8296-6B69E9D2F0FB}" srcOrd="4" destOrd="0" parTransId="{9DB1A8CC-CA5D-42E1-89C6-CCA25F311467}" sibTransId="{936EAED2-E59F-4A16-A30D-ED73739ABC3D}"/>
    <dgm:cxn modelId="{3CF1AB1F-5346-4512-AE6D-2C7C827DEF0D}" type="presOf" srcId="{4C8E19B3-2F92-4BFF-AF67-ABA7CEA9E512}" destId="{C7308225-8E14-42CE-B4F6-EBB24C462E13}" srcOrd="0" destOrd="0" presId="urn:microsoft.com/office/officeart/2009/3/layout/StepUpProcess"/>
    <dgm:cxn modelId="{43884A43-76A6-4942-896D-2EEAC04910B6}" type="presOf" srcId="{8C2A49E7-8EB0-44D1-BFBD-70C08D34823E}" destId="{B827E03E-5C81-400B-A9DC-860799A877B5}" srcOrd="0" destOrd="0" presId="urn:microsoft.com/office/officeart/2009/3/layout/StepUpProcess"/>
    <dgm:cxn modelId="{AD38AFFF-EBD0-4C30-9D28-585619D7C1C6}" srcId="{DE2FDB2F-AD14-4450-B1B2-416C5877EB50}" destId="{42B7C076-F653-456F-BA12-DB72F8F8ECC2}" srcOrd="6" destOrd="0" parTransId="{8066822E-B590-4060-A1F2-48349020D179}" sibTransId="{0C84AB91-D2D2-40AB-884F-8B6CA594F010}"/>
    <dgm:cxn modelId="{AB651B01-AA4F-4658-93EB-916092219C2B}" srcId="{DE2FDB2F-AD14-4450-B1B2-416C5877EB50}" destId="{8C2A49E7-8EB0-44D1-BFBD-70C08D34823E}" srcOrd="2" destOrd="0" parTransId="{20546FED-828C-44D9-BDF5-49EEAA0A0C8D}" sibTransId="{4B3D47B6-F379-4C85-96CB-08E45B7DA87B}"/>
    <dgm:cxn modelId="{94C4AB72-9F7B-41B5-AD2F-D348233D7634}" srcId="{DE2FDB2F-AD14-4450-B1B2-416C5877EB50}" destId="{4C8E19B3-2F92-4BFF-AF67-ABA7CEA9E512}" srcOrd="1" destOrd="0" parTransId="{0CF3677D-AF5E-47ED-AA3D-C8F07CD60F23}" sibTransId="{7817074A-43EF-4BF1-A5CD-01349E6DDC16}"/>
    <dgm:cxn modelId="{CE6FC435-CB9B-4F23-A59E-7013F0206C80}" srcId="{DE2FDB2F-AD14-4450-B1B2-416C5877EB50}" destId="{CC440C7D-B22B-4E2C-8366-D5B3303AD131}" srcOrd="5" destOrd="0" parTransId="{84E82C36-8D62-47E6-8A73-218F8FB98934}" sibTransId="{ECFC11CC-0E71-40A6-9FA0-057CA6BE26F3}"/>
    <dgm:cxn modelId="{25C0748D-93B2-4FC5-940D-147DA574F1CA}" srcId="{DE2FDB2F-AD14-4450-B1B2-416C5877EB50}" destId="{47EAE247-936E-430A-9F60-C20575F35573}" srcOrd="0" destOrd="0" parTransId="{92A74A42-6B3B-46F1-9A46-9AD1C52808C0}" sibTransId="{1C5DDCE9-06D5-4392-8DBD-938E599B94E5}"/>
    <dgm:cxn modelId="{FF6ACE91-1969-4B4B-B555-FCEF0E9481F9}" srcId="{DE2FDB2F-AD14-4450-B1B2-416C5877EB50}" destId="{B547B393-6458-45DE-A797-07356A1C12D7}" srcOrd="3" destOrd="0" parTransId="{7F7B3A7C-27ED-4989-A6C9-1C90D3136A5D}" sibTransId="{0122BFCC-E3EF-4290-9DAE-07B810532369}"/>
    <dgm:cxn modelId="{DF91F855-E3BB-43E5-9744-C8B2584071AE}" type="presOf" srcId="{DE2FDB2F-AD14-4450-B1B2-416C5877EB50}" destId="{02A9DB9F-E842-45FD-804E-4939326EB44E}" srcOrd="0" destOrd="0" presId="urn:microsoft.com/office/officeart/2009/3/layout/StepUpProcess"/>
    <dgm:cxn modelId="{C69C77EC-A8E9-4652-9658-617374C997A8}" type="presOf" srcId="{42B7C076-F653-456F-BA12-DB72F8F8ECC2}" destId="{03B51EF7-2FBB-481D-BA0F-DAC9978F4916}" srcOrd="0" destOrd="0" presId="urn:microsoft.com/office/officeart/2009/3/layout/StepUpProcess"/>
    <dgm:cxn modelId="{375136C0-E3A4-4988-ADA0-B440130C49DC}" type="presOf" srcId="{CC440C7D-B22B-4E2C-8366-D5B3303AD131}" destId="{A8B11450-91DE-4369-A4BE-4AD7F8E7AE13}" srcOrd="0" destOrd="0" presId="urn:microsoft.com/office/officeart/2009/3/layout/StepUpProcess"/>
    <dgm:cxn modelId="{036C5332-617F-42E0-B378-07C66AFF8B95}" type="presOf" srcId="{B547B393-6458-45DE-A797-07356A1C12D7}" destId="{11DED074-96F6-4E48-93D0-432AB539564B}" srcOrd="0" destOrd="0" presId="urn:microsoft.com/office/officeart/2009/3/layout/StepUpProcess"/>
    <dgm:cxn modelId="{8190003E-588D-4C0A-A9CD-272B4CB1E46C}" type="presParOf" srcId="{02A9DB9F-E842-45FD-804E-4939326EB44E}" destId="{44B31F7A-87E7-4503-94EB-3639E06C3D42}" srcOrd="0" destOrd="0" presId="urn:microsoft.com/office/officeart/2009/3/layout/StepUpProcess"/>
    <dgm:cxn modelId="{2F13243E-F02E-47B7-85C8-D467BF6A66BA}" type="presParOf" srcId="{44B31F7A-87E7-4503-94EB-3639E06C3D42}" destId="{6537D5B7-C229-4C8C-A536-5DFE7EDB554C}" srcOrd="0" destOrd="0" presId="urn:microsoft.com/office/officeart/2009/3/layout/StepUpProcess"/>
    <dgm:cxn modelId="{C24CDF96-3281-4352-97D0-20A0345E990B}" type="presParOf" srcId="{44B31F7A-87E7-4503-94EB-3639E06C3D42}" destId="{E7ADE6F9-DE77-48C5-8AD8-1F4BA0D3DFC3}" srcOrd="1" destOrd="0" presId="urn:microsoft.com/office/officeart/2009/3/layout/StepUpProcess"/>
    <dgm:cxn modelId="{AE4B30AB-3793-414B-89BE-8F7791D41CF6}" type="presParOf" srcId="{44B31F7A-87E7-4503-94EB-3639E06C3D42}" destId="{00BDA900-9391-4967-8189-9D43BA5D2529}" srcOrd="2" destOrd="0" presId="urn:microsoft.com/office/officeart/2009/3/layout/StepUpProcess"/>
    <dgm:cxn modelId="{70886D18-D489-4AAA-87FC-AD85E4FB0FE2}" type="presParOf" srcId="{02A9DB9F-E842-45FD-804E-4939326EB44E}" destId="{58713BD2-312D-4BB7-967C-CB65D812B38E}" srcOrd="1" destOrd="0" presId="urn:microsoft.com/office/officeart/2009/3/layout/StepUpProcess"/>
    <dgm:cxn modelId="{0D06377C-2A56-4AD5-B07B-C51377DCDA89}" type="presParOf" srcId="{58713BD2-312D-4BB7-967C-CB65D812B38E}" destId="{87E7EB55-CD35-4ECC-9281-8F96E9099A94}" srcOrd="0" destOrd="0" presId="urn:microsoft.com/office/officeart/2009/3/layout/StepUpProcess"/>
    <dgm:cxn modelId="{2FC81AA6-1F26-40B3-8348-A574B2F6DDBF}" type="presParOf" srcId="{02A9DB9F-E842-45FD-804E-4939326EB44E}" destId="{5575A67E-1B5A-4E61-9B3C-759EFFFD3AF6}" srcOrd="2" destOrd="0" presId="urn:microsoft.com/office/officeart/2009/3/layout/StepUpProcess"/>
    <dgm:cxn modelId="{E93B6B04-2211-4E5A-A322-21FB2B3BAC80}" type="presParOf" srcId="{5575A67E-1B5A-4E61-9B3C-759EFFFD3AF6}" destId="{FAB8ACDF-8B5F-41B8-BF85-6520B44E52CA}" srcOrd="0" destOrd="0" presId="urn:microsoft.com/office/officeart/2009/3/layout/StepUpProcess"/>
    <dgm:cxn modelId="{72BB19F7-70F8-43FA-A5E1-437752A60BE5}" type="presParOf" srcId="{5575A67E-1B5A-4E61-9B3C-759EFFFD3AF6}" destId="{C7308225-8E14-42CE-B4F6-EBB24C462E13}" srcOrd="1" destOrd="0" presId="urn:microsoft.com/office/officeart/2009/3/layout/StepUpProcess"/>
    <dgm:cxn modelId="{F1498A20-A23E-49D7-B1D3-17B5C9276DD8}" type="presParOf" srcId="{5575A67E-1B5A-4E61-9B3C-759EFFFD3AF6}" destId="{600E23B1-63E2-46AA-A684-50E264BC234B}" srcOrd="2" destOrd="0" presId="urn:microsoft.com/office/officeart/2009/3/layout/StepUpProcess"/>
    <dgm:cxn modelId="{DCEFCC0A-21D3-46BB-A70D-FC169EFAB80F}" type="presParOf" srcId="{02A9DB9F-E842-45FD-804E-4939326EB44E}" destId="{68FFC2C0-2CDB-4283-A08E-D82D2DB6B9AE}" srcOrd="3" destOrd="0" presId="urn:microsoft.com/office/officeart/2009/3/layout/StepUpProcess"/>
    <dgm:cxn modelId="{D916623E-2E38-4668-89CE-B13529257D34}" type="presParOf" srcId="{68FFC2C0-2CDB-4283-A08E-D82D2DB6B9AE}" destId="{C2C543D3-3E57-4B79-B442-C92619F6A01C}" srcOrd="0" destOrd="0" presId="urn:microsoft.com/office/officeart/2009/3/layout/StepUpProcess"/>
    <dgm:cxn modelId="{56ECEEA6-82B7-40AB-BBF2-F37544308473}" type="presParOf" srcId="{02A9DB9F-E842-45FD-804E-4939326EB44E}" destId="{4CC9ECA9-336A-410C-BFF0-22D88832EA77}" srcOrd="4" destOrd="0" presId="urn:microsoft.com/office/officeart/2009/3/layout/StepUpProcess"/>
    <dgm:cxn modelId="{1697830B-82E5-4F08-8B06-815BBDD39246}" type="presParOf" srcId="{4CC9ECA9-336A-410C-BFF0-22D88832EA77}" destId="{28AD025D-F746-419A-AFE7-2EB7648AF258}" srcOrd="0" destOrd="0" presId="urn:microsoft.com/office/officeart/2009/3/layout/StepUpProcess"/>
    <dgm:cxn modelId="{11CBE61D-6517-4DED-AD99-146FE0DBEDE9}" type="presParOf" srcId="{4CC9ECA9-336A-410C-BFF0-22D88832EA77}" destId="{B827E03E-5C81-400B-A9DC-860799A877B5}" srcOrd="1" destOrd="0" presId="urn:microsoft.com/office/officeart/2009/3/layout/StepUpProcess"/>
    <dgm:cxn modelId="{DE3C3751-684D-4E99-A17F-98815B794AED}" type="presParOf" srcId="{4CC9ECA9-336A-410C-BFF0-22D88832EA77}" destId="{BFDBFE89-31E6-4747-AE0A-13B1C940730C}" srcOrd="2" destOrd="0" presId="urn:microsoft.com/office/officeart/2009/3/layout/StepUpProcess"/>
    <dgm:cxn modelId="{3D4BA560-4693-4D78-BA09-CC13F63F73AD}" type="presParOf" srcId="{02A9DB9F-E842-45FD-804E-4939326EB44E}" destId="{D6A65566-227A-4145-8650-D82C5981FEC3}" srcOrd="5" destOrd="0" presId="urn:microsoft.com/office/officeart/2009/3/layout/StepUpProcess"/>
    <dgm:cxn modelId="{76F34B3D-73B2-4828-B014-7846607A372A}" type="presParOf" srcId="{D6A65566-227A-4145-8650-D82C5981FEC3}" destId="{E54F65FC-6629-4A28-B5C4-32F44F660C3F}" srcOrd="0" destOrd="0" presId="urn:microsoft.com/office/officeart/2009/3/layout/StepUpProcess"/>
    <dgm:cxn modelId="{953B6B3C-A63F-46EC-A800-9C669E467673}" type="presParOf" srcId="{02A9DB9F-E842-45FD-804E-4939326EB44E}" destId="{0E7CDBD8-DC30-4AEB-97E3-3E7D288C0167}" srcOrd="6" destOrd="0" presId="urn:microsoft.com/office/officeart/2009/3/layout/StepUpProcess"/>
    <dgm:cxn modelId="{D28076D3-3DC2-406B-AEE7-E5294A67E8BB}" type="presParOf" srcId="{0E7CDBD8-DC30-4AEB-97E3-3E7D288C0167}" destId="{6EE7E009-2CE7-4B18-B942-DB51420B79E3}" srcOrd="0" destOrd="0" presId="urn:microsoft.com/office/officeart/2009/3/layout/StepUpProcess"/>
    <dgm:cxn modelId="{1216F532-B65E-4BF7-8CC0-7BF0EB9B3C59}" type="presParOf" srcId="{0E7CDBD8-DC30-4AEB-97E3-3E7D288C0167}" destId="{11DED074-96F6-4E48-93D0-432AB539564B}" srcOrd="1" destOrd="0" presId="urn:microsoft.com/office/officeart/2009/3/layout/StepUpProcess"/>
    <dgm:cxn modelId="{08070EE5-878C-4594-8C09-C8E4284A037A}" type="presParOf" srcId="{0E7CDBD8-DC30-4AEB-97E3-3E7D288C0167}" destId="{13BD9177-5EFE-4A95-BFA1-C3DBC37C2266}" srcOrd="2" destOrd="0" presId="urn:microsoft.com/office/officeart/2009/3/layout/StepUpProcess"/>
    <dgm:cxn modelId="{579A6DE4-D857-435E-A89E-FF10883C1ECB}" type="presParOf" srcId="{02A9DB9F-E842-45FD-804E-4939326EB44E}" destId="{7C5F7EE1-21FB-4A7B-926B-E73C1C2DAB63}" srcOrd="7" destOrd="0" presId="urn:microsoft.com/office/officeart/2009/3/layout/StepUpProcess"/>
    <dgm:cxn modelId="{A248D071-38F6-4726-8E87-4816C9B8B182}" type="presParOf" srcId="{7C5F7EE1-21FB-4A7B-926B-E73C1C2DAB63}" destId="{80D6C7F8-3102-4BF4-8C5C-48E50E59200E}" srcOrd="0" destOrd="0" presId="urn:microsoft.com/office/officeart/2009/3/layout/StepUpProcess"/>
    <dgm:cxn modelId="{D24442CC-5E54-4181-B84D-98BF8B6FE953}" type="presParOf" srcId="{02A9DB9F-E842-45FD-804E-4939326EB44E}" destId="{33EF4CAC-2F5C-46DE-90D0-973204A1E9F3}" srcOrd="8" destOrd="0" presId="urn:microsoft.com/office/officeart/2009/3/layout/StepUpProcess"/>
    <dgm:cxn modelId="{BD9AB222-6220-4025-B8CF-44723A0C4ACC}" type="presParOf" srcId="{33EF4CAC-2F5C-46DE-90D0-973204A1E9F3}" destId="{32E043B9-5C7F-49BD-B7DA-63661520F19D}" srcOrd="0" destOrd="0" presId="urn:microsoft.com/office/officeart/2009/3/layout/StepUpProcess"/>
    <dgm:cxn modelId="{86E242D0-9D88-4C2C-A877-A8DC05364DBA}" type="presParOf" srcId="{33EF4CAC-2F5C-46DE-90D0-973204A1E9F3}" destId="{19E64C30-13DC-4DFC-90A7-8F02CA830435}" srcOrd="1" destOrd="0" presId="urn:microsoft.com/office/officeart/2009/3/layout/StepUpProcess"/>
    <dgm:cxn modelId="{93519B38-91A1-4F05-834C-33612B7B047E}" type="presParOf" srcId="{33EF4CAC-2F5C-46DE-90D0-973204A1E9F3}" destId="{0AB7DAD0-8B91-4FDC-A915-BA0BCECCDF7C}" srcOrd="2" destOrd="0" presId="urn:microsoft.com/office/officeart/2009/3/layout/StepUpProcess"/>
    <dgm:cxn modelId="{483E674E-A2D5-4575-B4A8-3DB1EC97A959}" type="presParOf" srcId="{02A9DB9F-E842-45FD-804E-4939326EB44E}" destId="{EC495081-7759-4B9E-BEAE-FD5513260365}" srcOrd="9" destOrd="0" presId="urn:microsoft.com/office/officeart/2009/3/layout/StepUpProcess"/>
    <dgm:cxn modelId="{DF890035-F158-4051-84D3-276D78FFC826}" type="presParOf" srcId="{EC495081-7759-4B9E-BEAE-FD5513260365}" destId="{61174E23-51A6-49DB-9E51-D29106055803}" srcOrd="0" destOrd="0" presId="urn:microsoft.com/office/officeart/2009/3/layout/StepUpProcess"/>
    <dgm:cxn modelId="{5340F9A2-3FE3-4C72-A910-D21A6CDA82B8}" type="presParOf" srcId="{02A9DB9F-E842-45FD-804E-4939326EB44E}" destId="{B66E8222-8178-4CC3-9A5E-518B09B67284}" srcOrd="10" destOrd="0" presId="urn:microsoft.com/office/officeart/2009/3/layout/StepUpProcess"/>
    <dgm:cxn modelId="{F2D34378-DE7A-425C-A787-DB00534EEB85}" type="presParOf" srcId="{B66E8222-8178-4CC3-9A5E-518B09B67284}" destId="{EF4C137A-0840-4D14-A603-9AAE3411C37B}" srcOrd="0" destOrd="0" presId="urn:microsoft.com/office/officeart/2009/3/layout/StepUpProcess"/>
    <dgm:cxn modelId="{8B89552B-23D9-406E-A549-AF92E8D7ECB0}" type="presParOf" srcId="{B66E8222-8178-4CC3-9A5E-518B09B67284}" destId="{A8B11450-91DE-4369-A4BE-4AD7F8E7AE13}" srcOrd="1" destOrd="0" presId="urn:microsoft.com/office/officeart/2009/3/layout/StepUpProcess"/>
    <dgm:cxn modelId="{39D1B89B-8D5F-48D8-B4C8-229F6C52E7ED}" type="presParOf" srcId="{B66E8222-8178-4CC3-9A5E-518B09B67284}" destId="{EE2CBCC8-EBEA-4AE1-9887-2DAE272E9C7E}" srcOrd="2" destOrd="0" presId="urn:microsoft.com/office/officeart/2009/3/layout/StepUpProcess"/>
    <dgm:cxn modelId="{BCD09330-219C-4EB2-B8C5-4D1E73ADB905}" type="presParOf" srcId="{02A9DB9F-E842-45FD-804E-4939326EB44E}" destId="{3F79408B-E0F6-4A2C-A252-E2DE9A77CDF9}" srcOrd="11" destOrd="0" presId="urn:microsoft.com/office/officeart/2009/3/layout/StepUpProcess"/>
    <dgm:cxn modelId="{66BFA307-AC44-426B-82F7-58E1F2CB2A26}" type="presParOf" srcId="{3F79408B-E0F6-4A2C-A252-E2DE9A77CDF9}" destId="{F5965A5D-AFDE-421F-9927-B5874B57F061}" srcOrd="0" destOrd="0" presId="urn:microsoft.com/office/officeart/2009/3/layout/StepUpProcess"/>
    <dgm:cxn modelId="{3C43CB24-4D6E-48DB-A764-88A68E4E3C9D}" type="presParOf" srcId="{02A9DB9F-E842-45FD-804E-4939326EB44E}" destId="{6BD170A5-7927-4BA2-AA2A-BF56ECBE1E28}" srcOrd="12" destOrd="0" presId="urn:microsoft.com/office/officeart/2009/3/layout/StepUpProcess"/>
    <dgm:cxn modelId="{B5B59B0A-D3AA-4591-AFEE-1EA7BC852C99}" type="presParOf" srcId="{6BD170A5-7927-4BA2-AA2A-BF56ECBE1E28}" destId="{1EDA0265-F683-40CB-A7DD-9E1E071E011A}" srcOrd="0" destOrd="0" presId="urn:microsoft.com/office/officeart/2009/3/layout/StepUpProcess"/>
    <dgm:cxn modelId="{D377609F-51C8-42D9-95B7-FFE564C01FA8}" type="presParOf" srcId="{6BD170A5-7927-4BA2-AA2A-BF56ECBE1E28}" destId="{03B51EF7-2FBB-481D-BA0F-DAC9978F491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9D3B1C-9418-4685-A254-01B37CE8A3C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192E1D9A-54A3-4175-B5C1-7ACF4A94B400}">
      <dgm:prSet phldrT="[Текст]"/>
      <dgm:spPr>
        <a:solidFill>
          <a:schemeClr val="accent6">
            <a:lumMod val="75000"/>
          </a:schemeClr>
        </a:solidFill>
      </dgm:spPr>
      <dgm:t>
        <a:bodyPr/>
        <a:lstStyle/>
        <a:p>
          <a:r>
            <a:rPr lang="ru-RU" b="1" dirty="0" smtClean="0">
              <a:latin typeface="Times New Roman" panose="02020603050405020304" pitchFamily="18" charset="0"/>
              <a:cs typeface="Times New Roman" panose="02020603050405020304" pitchFamily="18" charset="0"/>
            </a:rPr>
            <a:t>диады</a:t>
          </a:r>
          <a:endParaRPr lang="ru-RU" b="1" dirty="0">
            <a:latin typeface="Times New Roman" panose="02020603050405020304" pitchFamily="18" charset="0"/>
            <a:cs typeface="Times New Roman" panose="02020603050405020304" pitchFamily="18" charset="0"/>
          </a:endParaRPr>
        </a:p>
      </dgm:t>
    </dgm:pt>
    <dgm:pt modelId="{ED622B11-3FBF-4AD3-93E1-EA6D5CCD82AB}" type="parTrans" cxnId="{5183BD52-2BD2-462D-9916-8079E84E72E7}">
      <dgm:prSet/>
      <dgm:spPr/>
      <dgm:t>
        <a:bodyPr/>
        <a:lstStyle/>
        <a:p>
          <a:endParaRPr lang="ru-RU"/>
        </a:p>
      </dgm:t>
    </dgm:pt>
    <dgm:pt modelId="{08F0492B-03DC-464B-B4D8-341F380A7821}" type="sibTrans" cxnId="{5183BD52-2BD2-462D-9916-8079E84E72E7}">
      <dgm:prSet/>
      <dgm:spPr/>
      <dgm:t>
        <a:bodyPr/>
        <a:lstStyle/>
        <a:p>
          <a:endParaRPr lang="ru-RU"/>
        </a:p>
      </dgm:t>
    </dgm:pt>
    <dgm:pt modelId="{5BC5987B-191C-4A65-9AEC-28C5999AEA30}">
      <dgm:prSet phldrT="[Текст]" custT="1"/>
      <dgm:spPr>
        <a:solidFill>
          <a:schemeClr val="accent6">
            <a:lumMod val="60000"/>
            <a:lumOff val="40000"/>
            <a:alpha val="90000"/>
          </a:schemeClr>
        </a:solidFill>
      </dgm:spPr>
      <dgm:t>
        <a:bodyPr/>
        <a:lstStyle/>
        <a:p>
          <a:r>
            <a:rPr lang="ru-RU" sz="3200" b="1" dirty="0" smtClean="0">
              <a:solidFill>
                <a:srgbClr val="002060"/>
              </a:solidFill>
              <a:latin typeface="Times New Roman" panose="02020603050405020304" pitchFamily="18" charset="0"/>
              <a:cs typeface="Times New Roman" panose="02020603050405020304" pitchFamily="18" charset="0"/>
            </a:rPr>
            <a:t>ментор-учитель</a:t>
          </a:r>
          <a:endParaRPr lang="ru-RU" sz="3200" b="1" dirty="0">
            <a:solidFill>
              <a:srgbClr val="002060"/>
            </a:solidFill>
            <a:latin typeface="Times New Roman" panose="02020603050405020304" pitchFamily="18" charset="0"/>
            <a:cs typeface="Times New Roman" panose="02020603050405020304" pitchFamily="18" charset="0"/>
          </a:endParaRPr>
        </a:p>
      </dgm:t>
    </dgm:pt>
    <dgm:pt modelId="{591155A4-F855-49BE-A64F-8295A0E3F151}" type="parTrans" cxnId="{669F3FC5-53B7-430E-874D-26D9360F710A}">
      <dgm:prSet/>
      <dgm:spPr/>
      <dgm:t>
        <a:bodyPr/>
        <a:lstStyle/>
        <a:p>
          <a:endParaRPr lang="ru-RU"/>
        </a:p>
      </dgm:t>
    </dgm:pt>
    <dgm:pt modelId="{07440F9A-4798-4E85-92F0-18A12C43F9F7}" type="sibTrans" cxnId="{669F3FC5-53B7-430E-874D-26D9360F710A}">
      <dgm:prSet/>
      <dgm:spPr/>
      <dgm:t>
        <a:bodyPr/>
        <a:lstStyle/>
        <a:p>
          <a:endParaRPr lang="ru-RU"/>
        </a:p>
      </dgm:t>
    </dgm:pt>
    <dgm:pt modelId="{57A4BE5E-2BD5-4262-9904-C9A9129EF313}">
      <dgm:prSet phldrT="[Текст]" custT="1"/>
      <dgm:spPr>
        <a:solidFill>
          <a:schemeClr val="accent6">
            <a:lumMod val="60000"/>
            <a:lumOff val="40000"/>
            <a:alpha val="90000"/>
          </a:schemeClr>
        </a:solidFill>
      </dgm:spPr>
      <dgm:t>
        <a:bodyPr/>
        <a:lstStyle/>
        <a:p>
          <a:r>
            <a:rPr lang="ru-RU" sz="3200" b="1" dirty="0" err="1" smtClean="0">
              <a:solidFill>
                <a:srgbClr val="002060"/>
              </a:solidFill>
              <a:latin typeface="Times New Roman" panose="02020603050405020304" pitchFamily="18" charset="0"/>
              <a:cs typeface="Times New Roman" panose="02020603050405020304" pitchFamily="18" charset="0"/>
            </a:rPr>
            <a:t>тьютор</a:t>
          </a:r>
          <a:r>
            <a:rPr lang="ru-RU" sz="3200" b="1" dirty="0" smtClean="0">
              <a:solidFill>
                <a:srgbClr val="002060"/>
              </a:solidFill>
              <a:latin typeface="Times New Roman" panose="02020603050405020304" pitchFamily="18" charset="0"/>
              <a:cs typeface="Times New Roman" panose="02020603050405020304" pitchFamily="18" charset="0"/>
            </a:rPr>
            <a:t>-учитель</a:t>
          </a:r>
          <a:endParaRPr lang="ru-RU" sz="3200" b="1" dirty="0">
            <a:solidFill>
              <a:srgbClr val="002060"/>
            </a:solidFill>
            <a:latin typeface="Times New Roman" panose="02020603050405020304" pitchFamily="18" charset="0"/>
            <a:cs typeface="Times New Roman" panose="02020603050405020304" pitchFamily="18" charset="0"/>
          </a:endParaRPr>
        </a:p>
      </dgm:t>
    </dgm:pt>
    <dgm:pt modelId="{F3B76EB2-5714-409D-9E45-2A51E4C48B9F}" type="parTrans" cxnId="{F3B1C000-F1CD-47FD-AC38-5B6298AE9874}">
      <dgm:prSet/>
      <dgm:spPr/>
      <dgm:t>
        <a:bodyPr/>
        <a:lstStyle/>
        <a:p>
          <a:endParaRPr lang="ru-RU"/>
        </a:p>
      </dgm:t>
    </dgm:pt>
    <dgm:pt modelId="{BD2B69DF-A952-4E76-8736-C7EECCF0F636}" type="sibTrans" cxnId="{F3B1C000-F1CD-47FD-AC38-5B6298AE9874}">
      <dgm:prSet/>
      <dgm:spPr/>
      <dgm:t>
        <a:bodyPr/>
        <a:lstStyle/>
        <a:p>
          <a:endParaRPr lang="ru-RU"/>
        </a:p>
      </dgm:t>
    </dgm:pt>
    <dgm:pt modelId="{0BAA8C7D-D8B4-4F5B-B9A5-D52CFF8A461E}">
      <dgm:prSet phldrT="[Текст]"/>
      <dgm:spPr/>
      <dgm:t>
        <a:bodyPr/>
        <a:lstStyle/>
        <a:p>
          <a:r>
            <a:rPr lang="ru-RU" b="1" dirty="0" smtClean="0">
              <a:latin typeface="Times New Roman" panose="02020603050405020304" pitchFamily="18" charset="0"/>
              <a:cs typeface="Times New Roman" panose="02020603050405020304" pitchFamily="18" charset="0"/>
            </a:rPr>
            <a:t>триады</a:t>
          </a:r>
          <a:endParaRPr lang="ru-RU" b="1" dirty="0">
            <a:latin typeface="Times New Roman" panose="02020603050405020304" pitchFamily="18" charset="0"/>
            <a:cs typeface="Times New Roman" panose="02020603050405020304" pitchFamily="18" charset="0"/>
          </a:endParaRPr>
        </a:p>
      </dgm:t>
    </dgm:pt>
    <dgm:pt modelId="{DEABA4CD-15BE-460E-B7AF-F72B0D01DC90}" type="parTrans" cxnId="{174DD4FE-68AA-43C7-884A-C73096FAE925}">
      <dgm:prSet/>
      <dgm:spPr/>
      <dgm:t>
        <a:bodyPr/>
        <a:lstStyle/>
        <a:p>
          <a:endParaRPr lang="ru-RU"/>
        </a:p>
      </dgm:t>
    </dgm:pt>
    <dgm:pt modelId="{5A79131B-66AD-40F3-8769-622C17970EDB}" type="sibTrans" cxnId="{174DD4FE-68AA-43C7-884A-C73096FAE925}">
      <dgm:prSet/>
      <dgm:spPr/>
      <dgm:t>
        <a:bodyPr/>
        <a:lstStyle/>
        <a:p>
          <a:endParaRPr lang="ru-RU"/>
        </a:p>
      </dgm:t>
    </dgm:pt>
    <dgm:pt modelId="{6349FD96-E2B2-4182-91E7-540534AAB75F}">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ментор-учитель-учитель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F0DA4A50-4785-474C-8162-0DEBC6B4EA8B}" type="parTrans" cxnId="{5BB99307-1F82-4AE4-BBA4-DEF98DF9F3B4}">
      <dgm:prSet/>
      <dgm:spPr/>
      <dgm:t>
        <a:bodyPr/>
        <a:lstStyle/>
        <a:p>
          <a:endParaRPr lang="ru-RU"/>
        </a:p>
      </dgm:t>
    </dgm:pt>
    <dgm:pt modelId="{8C57763B-B190-488F-9449-EC48158FCA8D}" type="sibTrans" cxnId="{5BB99307-1F82-4AE4-BBA4-DEF98DF9F3B4}">
      <dgm:prSet/>
      <dgm:spPr/>
      <dgm:t>
        <a:bodyPr/>
        <a:lstStyle/>
        <a:p>
          <a:endParaRPr lang="ru-RU"/>
        </a:p>
      </dgm:t>
    </dgm:pt>
    <dgm:pt modelId="{DA6C9014-841F-401C-99C1-C38858A52845}">
      <dgm:prSet phldrT="[Текст]"/>
      <dgm:spPr/>
      <dgm:t>
        <a:bodyPr/>
        <a:lstStyle/>
        <a:p>
          <a:r>
            <a:rPr lang="ru-RU" b="1" dirty="0" err="1" smtClean="0">
              <a:solidFill>
                <a:srgbClr val="002060"/>
              </a:solidFill>
              <a:latin typeface="Times New Roman" panose="02020603050405020304" pitchFamily="18" charset="0"/>
              <a:cs typeface="Times New Roman" panose="02020603050405020304" pitchFamily="18" charset="0"/>
            </a:rPr>
            <a:t>коуч</a:t>
          </a:r>
          <a:r>
            <a:rPr lang="ru-RU" b="1" dirty="0" smtClean="0">
              <a:solidFill>
                <a:srgbClr val="002060"/>
              </a:solidFill>
              <a:latin typeface="Times New Roman" panose="02020603050405020304" pitchFamily="18" charset="0"/>
              <a:cs typeface="Times New Roman" panose="02020603050405020304" pitchFamily="18" charset="0"/>
            </a:rPr>
            <a:t>-учитель-учитель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A40AA71D-53A1-4AF2-AECA-7C4B300FA1E7}" type="parTrans" cxnId="{50585949-A654-455C-989F-5ADDF328D5FF}">
      <dgm:prSet/>
      <dgm:spPr/>
      <dgm:t>
        <a:bodyPr/>
        <a:lstStyle/>
        <a:p>
          <a:endParaRPr lang="ru-RU"/>
        </a:p>
      </dgm:t>
    </dgm:pt>
    <dgm:pt modelId="{7245829F-C8D8-42AB-A1F3-CAFA95AA79C2}" type="sibTrans" cxnId="{50585949-A654-455C-989F-5ADDF328D5FF}">
      <dgm:prSet/>
      <dgm:spPr/>
      <dgm:t>
        <a:bodyPr/>
        <a:lstStyle/>
        <a:p>
          <a:endParaRPr lang="ru-RU"/>
        </a:p>
      </dgm:t>
    </dgm:pt>
    <dgm:pt modelId="{188741AC-F6CF-40B8-9927-9C7898413346}">
      <dgm:prSet phldrT="[Текст]" custT="1"/>
      <dgm:spPr>
        <a:solidFill>
          <a:schemeClr val="accent6">
            <a:lumMod val="60000"/>
            <a:lumOff val="40000"/>
            <a:alpha val="90000"/>
          </a:schemeClr>
        </a:solidFill>
      </dgm:spPr>
      <dgm:t>
        <a:bodyPr/>
        <a:lstStyle/>
        <a:p>
          <a:r>
            <a:rPr lang="ru-RU" sz="3200" b="1" dirty="0" err="1" smtClean="0">
              <a:solidFill>
                <a:srgbClr val="002060"/>
              </a:solidFill>
              <a:latin typeface="Times New Roman" panose="02020603050405020304" pitchFamily="18" charset="0"/>
              <a:cs typeface="Times New Roman" panose="02020603050405020304" pitchFamily="18" charset="0"/>
            </a:rPr>
            <a:t>коуч</a:t>
          </a:r>
          <a:r>
            <a:rPr lang="ru-RU" sz="3200" b="1" dirty="0" smtClean="0">
              <a:solidFill>
                <a:srgbClr val="002060"/>
              </a:solidFill>
              <a:latin typeface="Times New Roman" panose="02020603050405020304" pitchFamily="18" charset="0"/>
              <a:cs typeface="Times New Roman" panose="02020603050405020304" pitchFamily="18" charset="0"/>
            </a:rPr>
            <a:t>-учитель</a:t>
          </a:r>
          <a:endParaRPr lang="ru-RU" sz="3200" b="1" dirty="0">
            <a:solidFill>
              <a:srgbClr val="002060"/>
            </a:solidFill>
            <a:latin typeface="Times New Roman" panose="02020603050405020304" pitchFamily="18" charset="0"/>
            <a:cs typeface="Times New Roman" panose="02020603050405020304" pitchFamily="18" charset="0"/>
          </a:endParaRPr>
        </a:p>
      </dgm:t>
    </dgm:pt>
    <dgm:pt modelId="{82A8C5EE-D741-4819-A512-4C4B397E33C4}" type="parTrans" cxnId="{481182F3-4663-4DCB-AA11-E93BBFE382B3}">
      <dgm:prSet/>
      <dgm:spPr/>
      <dgm:t>
        <a:bodyPr/>
        <a:lstStyle/>
        <a:p>
          <a:endParaRPr lang="ru-RU"/>
        </a:p>
      </dgm:t>
    </dgm:pt>
    <dgm:pt modelId="{EDB61519-2ECA-4662-BECA-B4275EBC2225}" type="sibTrans" cxnId="{481182F3-4663-4DCB-AA11-E93BBFE382B3}">
      <dgm:prSet/>
      <dgm:spPr/>
      <dgm:t>
        <a:bodyPr/>
        <a:lstStyle/>
        <a:p>
          <a:endParaRPr lang="ru-RU"/>
        </a:p>
      </dgm:t>
    </dgm:pt>
    <dgm:pt modelId="{86991CD4-C967-491A-8DAC-66E7E7BF1D06}">
      <dgm:prSet phldrT="[Текст]" custT="1"/>
      <dgm:spPr>
        <a:solidFill>
          <a:schemeClr val="accent6">
            <a:lumMod val="60000"/>
            <a:lumOff val="40000"/>
            <a:alpha val="90000"/>
          </a:schemeClr>
        </a:solidFill>
      </dgm:spPr>
      <dgm:t>
        <a:bodyPr/>
        <a:lstStyle/>
        <a:p>
          <a:r>
            <a:rPr lang="ru-RU" sz="3200" b="1" dirty="0" smtClean="0">
              <a:solidFill>
                <a:srgbClr val="002060"/>
              </a:solidFill>
              <a:latin typeface="Times New Roman" panose="02020603050405020304" pitchFamily="18" charset="0"/>
              <a:cs typeface="Times New Roman" panose="02020603050405020304" pitchFamily="18" charset="0"/>
            </a:rPr>
            <a:t>наставник-учитель</a:t>
          </a:r>
          <a:endParaRPr lang="ru-RU" sz="3200" b="1" dirty="0">
            <a:solidFill>
              <a:srgbClr val="002060"/>
            </a:solidFill>
            <a:latin typeface="Times New Roman" panose="02020603050405020304" pitchFamily="18" charset="0"/>
            <a:cs typeface="Times New Roman" panose="02020603050405020304" pitchFamily="18" charset="0"/>
          </a:endParaRPr>
        </a:p>
      </dgm:t>
    </dgm:pt>
    <dgm:pt modelId="{ECF4D6D1-2973-409C-A49C-1901D83271B5}" type="parTrans" cxnId="{AEB5B5CD-8E42-4E77-BD1E-2583D3C401B5}">
      <dgm:prSet/>
      <dgm:spPr/>
      <dgm:t>
        <a:bodyPr/>
        <a:lstStyle/>
        <a:p>
          <a:endParaRPr lang="ru-RU"/>
        </a:p>
      </dgm:t>
    </dgm:pt>
    <dgm:pt modelId="{AE65C167-B938-4FC3-9A76-4447244F30B8}" type="sibTrans" cxnId="{AEB5B5CD-8E42-4E77-BD1E-2583D3C401B5}">
      <dgm:prSet/>
      <dgm:spPr/>
      <dgm:t>
        <a:bodyPr/>
        <a:lstStyle/>
        <a:p>
          <a:endParaRPr lang="ru-RU"/>
        </a:p>
      </dgm:t>
    </dgm:pt>
    <dgm:pt modelId="{5413E9AE-89B6-4251-813C-491A93EEE1A9}">
      <dgm:prSet phldrT="[Текст]"/>
      <dgm:spPr/>
      <dgm:t>
        <a:bodyPr/>
        <a:lstStyle/>
        <a:p>
          <a:r>
            <a:rPr lang="ru-RU" b="1" dirty="0" err="1" smtClean="0">
              <a:solidFill>
                <a:srgbClr val="002060"/>
              </a:solidFill>
              <a:latin typeface="Times New Roman" panose="02020603050405020304" pitchFamily="18" charset="0"/>
              <a:cs typeface="Times New Roman" panose="02020603050405020304" pitchFamily="18" charset="0"/>
            </a:rPr>
            <a:t>тьютор</a:t>
          </a:r>
          <a:r>
            <a:rPr lang="ru-RU" b="1" dirty="0" smtClean="0">
              <a:solidFill>
                <a:srgbClr val="002060"/>
              </a:solidFill>
              <a:latin typeface="Times New Roman" panose="02020603050405020304" pitchFamily="18" charset="0"/>
              <a:cs typeface="Times New Roman" panose="02020603050405020304" pitchFamily="18" charset="0"/>
            </a:rPr>
            <a:t>-учитель-учитель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7D82B171-D270-4AF0-8FD6-C7BFF144B5AC}" type="parTrans" cxnId="{FB15DDA8-D8B4-4C12-893F-C7C913E565E4}">
      <dgm:prSet/>
      <dgm:spPr/>
      <dgm:t>
        <a:bodyPr/>
        <a:lstStyle/>
        <a:p>
          <a:endParaRPr lang="ru-RU"/>
        </a:p>
      </dgm:t>
    </dgm:pt>
    <dgm:pt modelId="{C7AC8FC3-A8DB-497E-8586-EE6846248005}" type="sibTrans" cxnId="{FB15DDA8-D8B4-4C12-893F-C7C913E565E4}">
      <dgm:prSet/>
      <dgm:spPr/>
      <dgm:t>
        <a:bodyPr/>
        <a:lstStyle/>
        <a:p>
          <a:endParaRPr lang="ru-RU"/>
        </a:p>
      </dgm:t>
    </dgm:pt>
    <dgm:pt modelId="{41CCE233-7A51-4742-9377-D96B4803BCF4}">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куратор-учитель-учитель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02BCED11-8DE6-4FF0-93B8-6AE76D60CCAE}" type="parTrans" cxnId="{E4D82D9D-4D1B-462D-832D-15D36F9315F0}">
      <dgm:prSet/>
      <dgm:spPr/>
      <dgm:t>
        <a:bodyPr/>
        <a:lstStyle/>
        <a:p>
          <a:endParaRPr lang="ru-RU"/>
        </a:p>
      </dgm:t>
    </dgm:pt>
    <dgm:pt modelId="{1F07DB08-2AEF-497A-A607-581AC3586722}" type="sibTrans" cxnId="{E4D82D9D-4D1B-462D-832D-15D36F9315F0}">
      <dgm:prSet/>
      <dgm:spPr/>
      <dgm:t>
        <a:bodyPr/>
        <a:lstStyle/>
        <a:p>
          <a:endParaRPr lang="ru-RU"/>
        </a:p>
      </dgm:t>
    </dgm:pt>
    <dgm:pt modelId="{2DE32694-4B5B-4212-9BDD-E2049F781B14}">
      <dgm:prSet phldrT="[Текст]"/>
      <dgm:spPr/>
      <dgm:t>
        <a:bodyPr/>
        <a:lstStyle/>
        <a:p>
          <a:r>
            <a:rPr lang="ru-RU" b="1" dirty="0" err="1" smtClean="0">
              <a:solidFill>
                <a:srgbClr val="002060"/>
              </a:solidFill>
              <a:latin typeface="Times New Roman" panose="02020603050405020304" pitchFamily="18" charset="0"/>
              <a:cs typeface="Times New Roman" panose="02020603050405020304" pitchFamily="18" charset="0"/>
            </a:rPr>
            <a:t>тьютор</a:t>
          </a:r>
          <a:r>
            <a:rPr lang="ru-RU" b="1" dirty="0" smtClean="0">
              <a:solidFill>
                <a:srgbClr val="002060"/>
              </a:solidFill>
              <a:latin typeface="Times New Roman" panose="02020603050405020304" pitchFamily="18" charset="0"/>
              <a:cs typeface="Times New Roman" panose="02020603050405020304" pitchFamily="18" charset="0"/>
            </a:rPr>
            <a:t>-</a:t>
          </a:r>
          <a:r>
            <a:rPr lang="ru-RU" b="1" dirty="0" err="1" smtClean="0">
              <a:solidFill>
                <a:srgbClr val="002060"/>
              </a:solidFill>
              <a:latin typeface="Times New Roman" panose="02020603050405020304" pitchFamily="18" charset="0"/>
              <a:cs typeface="Times New Roman" panose="02020603050405020304" pitchFamily="18" charset="0"/>
            </a:rPr>
            <a:t>коуч</a:t>
          </a:r>
          <a:r>
            <a:rPr lang="ru-RU" b="1" dirty="0" smtClean="0">
              <a:solidFill>
                <a:srgbClr val="002060"/>
              </a:solidFill>
              <a:latin typeface="Times New Roman" panose="02020603050405020304" pitchFamily="18" charset="0"/>
              <a:cs typeface="Times New Roman" panose="02020603050405020304" pitchFamily="18" charset="0"/>
            </a:rPr>
            <a:t>-учитель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148A6282-E6BB-4A16-A865-CF0CAE51BB4C}" type="parTrans" cxnId="{5D86A333-E4AD-490C-85AC-3EDECFED9688}">
      <dgm:prSet/>
      <dgm:spPr/>
      <dgm:t>
        <a:bodyPr/>
        <a:lstStyle/>
        <a:p>
          <a:endParaRPr lang="ru-RU"/>
        </a:p>
      </dgm:t>
    </dgm:pt>
    <dgm:pt modelId="{E7741AB8-1EAB-4F8D-B04B-846B68FDE738}" type="sibTrans" cxnId="{5D86A333-E4AD-490C-85AC-3EDECFED9688}">
      <dgm:prSet/>
      <dgm:spPr/>
      <dgm:t>
        <a:bodyPr/>
        <a:lstStyle/>
        <a:p>
          <a:endParaRPr lang="ru-RU"/>
        </a:p>
      </dgm:t>
    </dgm:pt>
    <dgm:pt modelId="{9F7138D2-8BCD-43EC-B1E1-D4FBA47BFFF6}">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ментор-</a:t>
          </a:r>
          <a:r>
            <a:rPr lang="ru-RU" b="1" dirty="0" err="1" smtClean="0">
              <a:solidFill>
                <a:srgbClr val="002060"/>
              </a:solidFill>
              <a:latin typeface="Times New Roman" panose="02020603050405020304" pitchFamily="18" charset="0"/>
              <a:cs typeface="Times New Roman" panose="02020603050405020304" pitchFamily="18" charset="0"/>
            </a:rPr>
            <a:t>тьютор</a:t>
          </a:r>
          <a:r>
            <a:rPr lang="ru-RU" b="1" dirty="0" smtClean="0">
              <a:solidFill>
                <a:srgbClr val="002060"/>
              </a:solidFill>
              <a:latin typeface="Times New Roman" panose="02020603050405020304" pitchFamily="18" charset="0"/>
              <a:cs typeface="Times New Roman" panose="02020603050405020304" pitchFamily="18" charset="0"/>
            </a:rPr>
            <a:t>-учитель</a:t>
          </a:r>
          <a:endParaRPr lang="ru-RU" b="1" dirty="0">
            <a:solidFill>
              <a:srgbClr val="002060"/>
            </a:solidFill>
            <a:latin typeface="Times New Roman" panose="02020603050405020304" pitchFamily="18" charset="0"/>
            <a:cs typeface="Times New Roman" panose="02020603050405020304" pitchFamily="18" charset="0"/>
          </a:endParaRPr>
        </a:p>
      </dgm:t>
    </dgm:pt>
    <dgm:pt modelId="{DC414EBA-7CFA-4C68-B6C2-F4524DA59AF5}" type="parTrans" cxnId="{610DD5C7-5FE2-4CA0-995B-12FF2530F2CB}">
      <dgm:prSet/>
      <dgm:spPr/>
      <dgm:t>
        <a:bodyPr/>
        <a:lstStyle/>
        <a:p>
          <a:endParaRPr lang="ru-RU"/>
        </a:p>
      </dgm:t>
    </dgm:pt>
    <dgm:pt modelId="{6CD2AFEE-367B-4D6B-B46C-BE78AE9370A7}" type="sibTrans" cxnId="{610DD5C7-5FE2-4CA0-995B-12FF2530F2CB}">
      <dgm:prSet/>
      <dgm:spPr/>
      <dgm:t>
        <a:bodyPr/>
        <a:lstStyle/>
        <a:p>
          <a:endParaRPr lang="ru-RU"/>
        </a:p>
      </dgm:t>
    </dgm:pt>
    <dgm:pt modelId="{59DFE519-C629-41B8-B310-8FB54A0E821A}">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ментор-</a:t>
          </a:r>
          <a:r>
            <a:rPr lang="ru-RU" b="1" dirty="0" err="1" smtClean="0">
              <a:solidFill>
                <a:srgbClr val="002060"/>
              </a:solidFill>
              <a:latin typeface="Times New Roman" panose="02020603050405020304" pitchFamily="18" charset="0"/>
              <a:cs typeface="Times New Roman" panose="02020603050405020304" pitchFamily="18" charset="0"/>
            </a:rPr>
            <a:t>тьютор</a:t>
          </a:r>
          <a:r>
            <a:rPr lang="ru-RU" b="1" dirty="0" smtClean="0">
              <a:solidFill>
                <a:srgbClr val="002060"/>
              </a:solidFill>
              <a:latin typeface="Times New Roman" panose="02020603050405020304" pitchFamily="18" charset="0"/>
              <a:cs typeface="Times New Roman" panose="02020603050405020304" pitchFamily="18" charset="0"/>
            </a:rPr>
            <a:t>-</a:t>
          </a:r>
          <a:r>
            <a:rPr lang="ru-RU" b="1" dirty="0" err="1" smtClean="0">
              <a:solidFill>
                <a:srgbClr val="002060"/>
              </a:solidFill>
              <a:latin typeface="Times New Roman" panose="02020603050405020304" pitchFamily="18" charset="0"/>
              <a:cs typeface="Times New Roman" panose="02020603050405020304" pitchFamily="18" charset="0"/>
            </a:rPr>
            <a:t>тьютор</a:t>
          </a:r>
          <a:r>
            <a:rPr lang="ru-RU" b="1" dirty="0" smtClean="0">
              <a:solidFill>
                <a:srgbClr val="002060"/>
              </a:solidFill>
              <a:latin typeface="Times New Roman" panose="02020603050405020304" pitchFamily="18" charset="0"/>
              <a:cs typeface="Times New Roman" panose="02020603050405020304" pitchFamily="18" charset="0"/>
            </a:rPr>
            <a:t> и т.д.</a:t>
          </a:r>
          <a:endParaRPr lang="ru-RU" b="1" dirty="0">
            <a:solidFill>
              <a:srgbClr val="002060"/>
            </a:solidFill>
            <a:latin typeface="Times New Roman" panose="02020603050405020304" pitchFamily="18" charset="0"/>
            <a:cs typeface="Times New Roman" panose="02020603050405020304" pitchFamily="18" charset="0"/>
          </a:endParaRPr>
        </a:p>
      </dgm:t>
    </dgm:pt>
    <dgm:pt modelId="{CBE384F1-C47E-46C1-8DED-A45FA25F616F}" type="parTrans" cxnId="{38D50838-BCBB-4A92-B748-D4EA866ED1E4}">
      <dgm:prSet/>
      <dgm:spPr/>
      <dgm:t>
        <a:bodyPr/>
        <a:lstStyle/>
        <a:p>
          <a:endParaRPr lang="ru-RU"/>
        </a:p>
      </dgm:t>
    </dgm:pt>
    <dgm:pt modelId="{CADA1889-242D-4153-829C-757145664F71}" type="sibTrans" cxnId="{38D50838-BCBB-4A92-B748-D4EA866ED1E4}">
      <dgm:prSet/>
      <dgm:spPr/>
      <dgm:t>
        <a:bodyPr/>
        <a:lstStyle/>
        <a:p>
          <a:endParaRPr lang="ru-RU"/>
        </a:p>
      </dgm:t>
    </dgm:pt>
    <dgm:pt modelId="{EED68715-8FE1-4942-A06D-A6AC43B7756C}" type="pres">
      <dgm:prSet presAssocID="{179D3B1C-9418-4685-A254-01B37CE8A3C0}" presName="Name0" presStyleCnt="0">
        <dgm:presLayoutVars>
          <dgm:dir/>
          <dgm:animLvl val="lvl"/>
          <dgm:resizeHandles val="exact"/>
        </dgm:presLayoutVars>
      </dgm:prSet>
      <dgm:spPr/>
      <dgm:t>
        <a:bodyPr/>
        <a:lstStyle/>
        <a:p>
          <a:endParaRPr lang="ru-RU"/>
        </a:p>
      </dgm:t>
    </dgm:pt>
    <dgm:pt modelId="{66A1F229-1266-47E3-B496-0EF57A348535}" type="pres">
      <dgm:prSet presAssocID="{192E1D9A-54A3-4175-B5C1-7ACF4A94B400}" presName="composite" presStyleCnt="0"/>
      <dgm:spPr/>
    </dgm:pt>
    <dgm:pt modelId="{676D47D7-0351-41C7-9F1D-48A4AFF9325A}" type="pres">
      <dgm:prSet presAssocID="{192E1D9A-54A3-4175-B5C1-7ACF4A94B400}" presName="parTx" presStyleLbl="alignNode1" presStyleIdx="0" presStyleCnt="2" custScaleX="52906" custLinFactNeighborX="-23365" custLinFactNeighborY="1870">
        <dgm:presLayoutVars>
          <dgm:chMax val="0"/>
          <dgm:chPref val="0"/>
          <dgm:bulletEnabled val="1"/>
        </dgm:presLayoutVars>
      </dgm:prSet>
      <dgm:spPr/>
      <dgm:t>
        <a:bodyPr/>
        <a:lstStyle/>
        <a:p>
          <a:endParaRPr lang="ru-RU"/>
        </a:p>
      </dgm:t>
    </dgm:pt>
    <dgm:pt modelId="{B202C4CA-1D56-4F35-AE30-75E5C33F0278}" type="pres">
      <dgm:prSet presAssocID="{192E1D9A-54A3-4175-B5C1-7ACF4A94B400}" presName="desTx" presStyleLbl="alignAccFollowNode1" presStyleIdx="0" presStyleCnt="2" custScaleX="53267">
        <dgm:presLayoutVars>
          <dgm:bulletEnabled val="1"/>
        </dgm:presLayoutVars>
      </dgm:prSet>
      <dgm:spPr/>
      <dgm:t>
        <a:bodyPr/>
        <a:lstStyle/>
        <a:p>
          <a:endParaRPr lang="ru-RU"/>
        </a:p>
      </dgm:t>
    </dgm:pt>
    <dgm:pt modelId="{4AA4880F-1FFA-4281-BDED-DEB976CF2A37}" type="pres">
      <dgm:prSet presAssocID="{08F0492B-03DC-464B-B4D8-341F380A7821}" presName="space" presStyleCnt="0"/>
      <dgm:spPr/>
    </dgm:pt>
    <dgm:pt modelId="{20D0C902-66BC-4847-99D8-0AAC0632F4EA}" type="pres">
      <dgm:prSet presAssocID="{0BAA8C7D-D8B4-4F5B-B9A5-D52CFF8A461E}" presName="composite" presStyleCnt="0"/>
      <dgm:spPr/>
    </dgm:pt>
    <dgm:pt modelId="{4D5B3E79-B8B4-4530-A736-F30B2F3C602C}" type="pres">
      <dgm:prSet presAssocID="{0BAA8C7D-D8B4-4F5B-B9A5-D52CFF8A461E}" presName="parTx" presStyleLbl="alignNode1" presStyleIdx="1" presStyleCnt="2" custScaleX="131952">
        <dgm:presLayoutVars>
          <dgm:chMax val="0"/>
          <dgm:chPref val="0"/>
          <dgm:bulletEnabled val="1"/>
        </dgm:presLayoutVars>
      </dgm:prSet>
      <dgm:spPr/>
      <dgm:t>
        <a:bodyPr/>
        <a:lstStyle/>
        <a:p>
          <a:endParaRPr lang="ru-RU"/>
        </a:p>
      </dgm:t>
    </dgm:pt>
    <dgm:pt modelId="{578ED1D2-C81D-4F56-B6C3-44220F24C650}" type="pres">
      <dgm:prSet presAssocID="{0BAA8C7D-D8B4-4F5B-B9A5-D52CFF8A461E}" presName="desTx" presStyleLbl="alignAccFollowNode1" presStyleIdx="1" presStyleCnt="2" custScaleX="133170">
        <dgm:presLayoutVars>
          <dgm:bulletEnabled val="1"/>
        </dgm:presLayoutVars>
      </dgm:prSet>
      <dgm:spPr/>
      <dgm:t>
        <a:bodyPr/>
        <a:lstStyle/>
        <a:p>
          <a:endParaRPr lang="ru-RU"/>
        </a:p>
      </dgm:t>
    </dgm:pt>
  </dgm:ptLst>
  <dgm:cxnLst>
    <dgm:cxn modelId="{95B07650-AACD-4969-AA89-229FEDC5B841}" type="presOf" srcId="{5413E9AE-89B6-4251-813C-491A93EEE1A9}" destId="{578ED1D2-C81D-4F56-B6C3-44220F24C650}" srcOrd="0" destOrd="1" presId="urn:microsoft.com/office/officeart/2005/8/layout/hList1"/>
    <dgm:cxn modelId="{E86B3981-63CF-4B0C-A80C-EB1884377C2F}" type="presOf" srcId="{DA6C9014-841F-401C-99C1-C38858A52845}" destId="{578ED1D2-C81D-4F56-B6C3-44220F24C650}" srcOrd="0" destOrd="3" presId="urn:microsoft.com/office/officeart/2005/8/layout/hList1"/>
    <dgm:cxn modelId="{F385A778-EA70-4C90-AEEE-AE4C70DE1D78}" type="presOf" srcId="{2DE32694-4B5B-4212-9BDD-E2049F781B14}" destId="{578ED1D2-C81D-4F56-B6C3-44220F24C650}" srcOrd="0" destOrd="4" presId="urn:microsoft.com/office/officeart/2005/8/layout/hList1"/>
    <dgm:cxn modelId="{5183BD52-2BD2-462D-9916-8079E84E72E7}" srcId="{179D3B1C-9418-4685-A254-01B37CE8A3C0}" destId="{192E1D9A-54A3-4175-B5C1-7ACF4A94B400}" srcOrd="0" destOrd="0" parTransId="{ED622B11-3FBF-4AD3-93E1-EA6D5CCD82AB}" sibTransId="{08F0492B-03DC-464B-B4D8-341F380A7821}"/>
    <dgm:cxn modelId="{E4D82D9D-4D1B-462D-832D-15D36F9315F0}" srcId="{0BAA8C7D-D8B4-4F5B-B9A5-D52CFF8A461E}" destId="{41CCE233-7A51-4742-9377-D96B4803BCF4}" srcOrd="2" destOrd="0" parTransId="{02BCED11-8DE6-4FF0-93B8-6AE76D60CCAE}" sibTransId="{1F07DB08-2AEF-497A-A607-581AC3586722}"/>
    <dgm:cxn modelId="{F3B1C000-F1CD-47FD-AC38-5B6298AE9874}" srcId="{192E1D9A-54A3-4175-B5C1-7ACF4A94B400}" destId="{57A4BE5E-2BD5-4262-9904-C9A9129EF313}" srcOrd="1" destOrd="0" parTransId="{F3B76EB2-5714-409D-9E45-2A51E4C48B9F}" sibTransId="{BD2B69DF-A952-4E76-8736-C7EECCF0F636}"/>
    <dgm:cxn modelId="{38D50838-BCBB-4A92-B748-D4EA866ED1E4}" srcId="{0BAA8C7D-D8B4-4F5B-B9A5-D52CFF8A461E}" destId="{59DFE519-C629-41B8-B310-8FB54A0E821A}" srcOrd="6" destOrd="0" parTransId="{CBE384F1-C47E-46C1-8DED-A45FA25F616F}" sibTransId="{CADA1889-242D-4153-829C-757145664F71}"/>
    <dgm:cxn modelId="{8075D93D-5B49-4F74-90DB-9F4A339E5FAA}" type="presOf" srcId="{86991CD4-C967-491A-8DAC-66E7E7BF1D06}" destId="{B202C4CA-1D56-4F35-AE30-75E5C33F0278}" srcOrd="0" destOrd="3" presId="urn:microsoft.com/office/officeart/2005/8/layout/hList1"/>
    <dgm:cxn modelId="{669F3FC5-53B7-430E-874D-26D9360F710A}" srcId="{192E1D9A-54A3-4175-B5C1-7ACF4A94B400}" destId="{5BC5987B-191C-4A65-9AEC-28C5999AEA30}" srcOrd="0" destOrd="0" parTransId="{591155A4-F855-49BE-A64F-8295A0E3F151}" sibTransId="{07440F9A-4798-4E85-92F0-18A12C43F9F7}"/>
    <dgm:cxn modelId="{B4B46325-86E2-4C83-855D-F80E36BEB5B5}" type="presOf" srcId="{59DFE519-C629-41B8-B310-8FB54A0E821A}" destId="{578ED1D2-C81D-4F56-B6C3-44220F24C650}" srcOrd="0" destOrd="6" presId="urn:microsoft.com/office/officeart/2005/8/layout/hList1"/>
    <dgm:cxn modelId="{DE2F42C2-69A0-44D3-98C0-723C0F985F97}" type="presOf" srcId="{188741AC-F6CF-40B8-9927-9C7898413346}" destId="{B202C4CA-1D56-4F35-AE30-75E5C33F0278}" srcOrd="0" destOrd="2" presId="urn:microsoft.com/office/officeart/2005/8/layout/hList1"/>
    <dgm:cxn modelId="{F8EAEF82-99A3-4894-8753-80AE55EB461B}" type="presOf" srcId="{179D3B1C-9418-4685-A254-01B37CE8A3C0}" destId="{EED68715-8FE1-4942-A06D-A6AC43B7756C}" srcOrd="0" destOrd="0" presId="urn:microsoft.com/office/officeart/2005/8/layout/hList1"/>
    <dgm:cxn modelId="{88B2C846-7A9A-47B9-9675-52FD7A9D3186}" type="presOf" srcId="{5BC5987B-191C-4A65-9AEC-28C5999AEA30}" destId="{B202C4CA-1D56-4F35-AE30-75E5C33F0278}" srcOrd="0" destOrd="0" presId="urn:microsoft.com/office/officeart/2005/8/layout/hList1"/>
    <dgm:cxn modelId="{28241E85-41CB-4397-81CF-3FBAD5FCB04A}" type="presOf" srcId="{192E1D9A-54A3-4175-B5C1-7ACF4A94B400}" destId="{676D47D7-0351-41C7-9F1D-48A4AFF9325A}" srcOrd="0" destOrd="0" presId="urn:microsoft.com/office/officeart/2005/8/layout/hList1"/>
    <dgm:cxn modelId="{5BB99307-1F82-4AE4-BBA4-DEF98DF9F3B4}" srcId="{0BAA8C7D-D8B4-4F5B-B9A5-D52CFF8A461E}" destId="{6349FD96-E2B2-4182-91E7-540534AAB75F}" srcOrd="0" destOrd="0" parTransId="{F0DA4A50-4785-474C-8162-0DEBC6B4EA8B}" sibTransId="{8C57763B-B190-488F-9449-EC48158FCA8D}"/>
    <dgm:cxn modelId="{F9E600F1-C0D5-4D15-BD6F-8B92F33D0219}" type="presOf" srcId="{57A4BE5E-2BD5-4262-9904-C9A9129EF313}" destId="{B202C4CA-1D56-4F35-AE30-75E5C33F0278}" srcOrd="0" destOrd="1" presId="urn:microsoft.com/office/officeart/2005/8/layout/hList1"/>
    <dgm:cxn modelId="{ED162D7C-D2D2-477F-9582-F1508061D837}" type="presOf" srcId="{6349FD96-E2B2-4182-91E7-540534AAB75F}" destId="{578ED1D2-C81D-4F56-B6C3-44220F24C650}" srcOrd="0" destOrd="0" presId="urn:microsoft.com/office/officeart/2005/8/layout/hList1"/>
    <dgm:cxn modelId="{F7605DDC-CA92-49DD-BBA1-E5F8991571AD}" type="presOf" srcId="{0BAA8C7D-D8B4-4F5B-B9A5-D52CFF8A461E}" destId="{4D5B3E79-B8B4-4530-A736-F30B2F3C602C}" srcOrd="0" destOrd="0" presId="urn:microsoft.com/office/officeart/2005/8/layout/hList1"/>
    <dgm:cxn modelId="{5D86A333-E4AD-490C-85AC-3EDECFED9688}" srcId="{0BAA8C7D-D8B4-4F5B-B9A5-D52CFF8A461E}" destId="{2DE32694-4B5B-4212-9BDD-E2049F781B14}" srcOrd="4" destOrd="0" parTransId="{148A6282-E6BB-4A16-A865-CF0CAE51BB4C}" sibTransId="{E7741AB8-1EAB-4F8D-B04B-846B68FDE738}"/>
    <dgm:cxn modelId="{481182F3-4663-4DCB-AA11-E93BBFE382B3}" srcId="{192E1D9A-54A3-4175-B5C1-7ACF4A94B400}" destId="{188741AC-F6CF-40B8-9927-9C7898413346}" srcOrd="2" destOrd="0" parTransId="{82A8C5EE-D741-4819-A512-4C4B397E33C4}" sibTransId="{EDB61519-2ECA-4662-BECA-B4275EBC2225}"/>
    <dgm:cxn modelId="{AEB5B5CD-8E42-4E77-BD1E-2583D3C401B5}" srcId="{192E1D9A-54A3-4175-B5C1-7ACF4A94B400}" destId="{86991CD4-C967-491A-8DAC-66E7E7BF1D06}" srcOrd="3" destOrd="0" parTransId="{ECF4D6D1-2973-409C-A49C-1901D83271B5}" sibTransId="{AE65C167-B938-4FC3-9A76-4447244F30B8}"/>
    <dgm:cxn modelId="{F32F30A7-23FD-4B59-B906-CD137889746E}" type="presOf" srcId="{9F7138D2-8BCD-43EC-B1E1-D4FBA47BFFF6}" destId="{578ED1D2-C81D-4F56-B6C3-44220F24C650}" srcOrd="0" destOrd="5" presId="urn:microsoft.com/office/officeart/2005/8/layout/hList1"/>
    <dgm:cxn modelId="{50585949-A654-455C-989F-5ADDF328D5FF}" srcId="{0BAA8C7D-D8B4-4F5B-B9A5-D52CFF8A461E}" destId="{DA6C9014-841F-401C-99C1-C38858A52845}" srcOrd="3" destOrd="0" parTransId="{A40AA71D-53A1-4AF2-AECA-7C4B300FA1E7}" sibTransId="{7245829F-C8D8-42AB-A1F3-CAFA95AA79C2}"/>
    <dgm:cxn modelId="{8B4EC2EC-810B-47E0-9129-4B71C79A9DE6}" type="presOf" srcId="{41CCE233-7A51-4742-9377-D96B4803BCF4}" destId="{578ED1D2-C81D-4F56-B6C3-44220F24C650}" srcOrd="0" destOrd="2" presId="urn:microsoft.com/office/officeart/2005/8/layout/hList1"/>
    <dgm:cxn modelId="{FB15DDA8-D8B4-4C12-893F-C7C913E565E4}" srcId="{0BAA8C7D-D8B4-4F5B-B9A5-D52CFF8A461E}" destId="{5413E9AE-89B6-4251-813C-491A93EEE1A9}" srcOrd="1" destOrd="0" parTransId="{7D82B171-D270-4AF0-8FD6-C7BFF144B5AC}" sibTransId="{C7AC8FC3-A8DB-497E-8586-EE6846248005}"/>
    <dgm:cxn modelId="{610DD5C7-5FE2-4CA0-995B-12FF2530F2CB}" srcId="{0BAA8C7D-D8B4-4F5B-B9A5-D52CFF8A461E}" destId="{9F7138D2-8BCD-43EC-B1E1-D4FBA47BFFF6}" srcOrd="5" destOrd="0" parTransId="{DC414EBA-7CFA-4C68-B6C2-F4524DA59AF5}" sibTransId="{6CD2AFEE-367B-4D6B-B46C-BE78AE9370A7}"/>
    <dgm:cxn modelId="{174DD4FE-68AA-43C7-884A-C73096FAE925}" srcId="{179D3B1C-9418-4685-A254-01B37CE8A3C0}" destId="{0BAA8C7D-D8B4-4F5B-B9A5-D52CFF8A461E}" srcOrd="1" destOrd="0" parTransId="{DEABA4CD-15BE-460E-B7AF-F72B0D01DC90}" sibTransId="{5A79131B-66AD-40F3-8769-622C17970EDB}"/>
    <dgm:cxn modelId="{B56CE6E8-42DC-4B42-A78A-51344C00E183}" type="presParOf" srcId="{EED68715-8FE1-4942-A06D-A6AC43B7756C}" destId="{66A1F229-1266-47E3-B496-0EF57A348535}" srcOrd="0" destOrd="0" presId="urn:microsoft.com/office/officeart/2005/8/layout/hList1"/>
    <dgm:cxn modelId="{822A18E9-F2E7-44F4-9BE5-FAD79C2658CE}" type="presParOf" srcId="{66A1F229-1266-47E3-B496-0EF57A348535}" destId="{676D47D7-0351-41C7-9F1D-48A4AFF9325A}" srcOrd="0" destOrd="0" presId="urn:microsoft.com/office/officeart/2005/8/layout/hList1"/>
    <dgm:cxn modelId="{532EE581-4779-4710-A695-B8E314A7331E}" type="presParOf" srcId="{66A1F229-1266-47E3-B496-0EF57A348535}" destId="{B202C4CA-1D56-4F35-AE30-75E5C33F0278}" srcOrd="1" destOrd="0" presId="urn:microsoft.com/office/officeart/2005/8/layout/hList1"/>
    <dgm:cxn modelId="{C275C215-D429-4D52-A5CC-EF17DE1937E8}" type="presParOf" srcId="{EED68715-8FE1-4942-A06D-A6AC43B7756C}" destId="{4AA4880F-1FFA-4281-BDED-DEB976CF2A37}" srcOrd="1" destOrd="0" presId="urn:microsoft.com/office/officeart/2005/8/layout/hList1"/>
    <dgm:cxn modelId="{7C00D650-AB46-41D7-816E-DCA6843BBAAB}" type="presParOf" srcId="{EED68715-8FE1-4942-A06D-A6AC43B7756C}" destId="{20D0C902-66BC-4847-99D8-0AAC0632F4EA}" srcOrd="2" destOrd="0" presId="urn:microsoft.com/office/officeart/2005/8/layout/hList1"/>
    <dgm:cxn modelId="{81E7EDD9-1DEC-4FFD-8629-B526643C3036}" type="presParOf" srcId="{20D0C902-66BC-4847-99D8-0AAC0632F4EA}" destId="{4D5B3E79-B8B4-4530-A736-F30B2F3C602C}" srcOrd="0" destOrd="0" presId="urn:microsoft.com/office/officeart/2005/8/layout/hList1"/>
    <dgm:cxn modelId="{8C797F7C-C70A-44EB-8986-0906454EBA0D}" type="presParOf" srcId="{20D0C902-66BC-4847-99D8-0AAC0632F4EA}" destId="{578ED1D2-C81D-4F56-B6C3-44220F24C65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D8A15-64C7-4A50-A51D-D200C70C4D95}" type="doc">
      <dgm:prSet loTypeId="urn:microsoft.com/office/officeart/2005/8/layout/vList3" loCatId="picture" qsTypeId="urn:microsoft.com/office/officeart/2005/8/quickstyle/simple1" qsCatId="simple" csTypeId="urn:microsoft.com/office/officeart/2005/8/colors/accent0_3" csCatId="mainScheme" phldr="1"/>
      <dgm:spPr/>
    </dgm:pt>
    <dgm:pt modelId="{8CD8933A-20AD-4FB6-B371-5513F4218FA1}">
      <dgm:prSet phldrT="[Текст]"/>
      <dgm:spPr/>
      <dgm:t>
        <a:bodyPr/>
        <a:lstStyle/>
        <a:p>
          <a:r>
            <a:rPr lang="ru-RU" b="1" dirty="0" smtClean="0">
              <a:latin typeface="Times New Roman" panose="02020603050405020304" pitchFamily="18" charset="0"/>
              <a:cs typeface="Times New Roman" panose="02020603050405020304" pitchFamily="18" charset="0"/>
            </a:rPr>
            <a:t>Первичное ознакомление с профессией</a:t>
          </a:r>
          <a:endParaRPr lang="ru-RU" b="1" dirty="0">
            <a:latin typeface="Times New Roman" panose="02020603050405020304" pitchFamily="18" charset="0"/>
            <a:cs typeface="Times New Roman" panose="02020603050405020304" pitchFamily="18" charset="0"/>
          </a:endParaRPr>
        </a:p>
      </dgm:t>
    </dgm:pt>
    <dgm:pt modelId="{CBBE6618-0D23-491E-9A15-92628ED84059}" type="parTrans" cxnId="{E19040B0-1E2A-42CD-AD97-DE400AFDAE8D}">
      <dgm:prSet/>
      <dgm:spPr/>
      <dgm:t>
        <a:bodyPr/>
        <a:lstStyle/>
        <a:p>
          <a:endParaRPr lang="ru-RU"/>
        </a:p>
      </dgm:t>
    </dgm:pt>
    <dgm:pt modelId="{2539095E-6346-4515-A18C-23D81CFAC352}" type="sibTrans" cxnId="{E19040B0-1E2A-42CD-AD97-DE400AFDAE8D}">
      <dgm:prSet/>
      <dgm:spPr/>
      <dgm:t>
        <a:bodyPr/>
        <a:lstStyle/>
        <a:p>
          <a:endParaRPr lang="ru-RU"/>
        </a:p>
      </dgm:t>
    </dgm:pt>
    <dgm:pt modelId="{9D5D6302-CB8F-4047-BA1A-33F4648C6154}">
      <dgm:prSet phldrT="[Текст]"/>
      <dgm:spPr/>
      <dgm:t>
        <a:bodyPr/>
        <a:lstStyle/>
        <a:p>
          <a:r>
            <a:rPr lang="ru-RU" b="1" dirty="0" smtClean="0">
              <a:latin typeface="Times New Roman" panose="02020603050405020304" pitchFamily="18" charset="0"/>
              <a:cs typeface="Times New Roman" panose="02020603050405020304" pitchFamily="18" charset="0"/>
            </a:rPr>
            <a:t>Адаптация в профессии</a:t>
          </a:r>
          <a:endParaRPr lang="ru-RU" b="1" dirty="0">
            <a:latin typeface="Times New Roman" panose="02020603050405020304" pitchFamily="18" charset="0"/>
            <a:cs typeface="Times New Roman" panose="02020603050405020304" pitchFamily="18" charset="0"/>
          </a:endParaRPr>
        </a:p>
      </dgm:t>
    </dgm:pt>
    <dgm:pt modelId="{C7F4A91B-30B9-4688-8648-04E56D78877B}" type="parTrans" cxnId="{49470B93-E680-4A79-8803-4D15BDBAAC01}">
      <dgm:prSet/>
      <dgm:spPr/>
      <dgm:t>
        <a:bodyPr/>
        <a:lstStyle/>
        <a:p>
          <a:endParaRPr lang="ru-RU"/>
        </a:p>
      </dgm:t>
    </dgm:pt>
    <dgm:pt modelId="{281BA6FF-DF54-4AC0-BE30-28A7D7728BD5}" type="sibTrans" cxnId="{49470B93-E680-4A79-8803-4D15BDBAAC01}">
      <dgm:prSet/>
      <dgm:spPr/>
      <dgm:t>
        <a:bodyPr/>
        <a:lstStyle/>
        <a:p>
          <a:endParaRPr lang="ru-RU"/>
        </a:p>
      </dgm:t>
    </dgm:pt>
    <dgm:pt modelId="{853E8D90-CCB3-46F4-B75F-76B8508A8099}">
      <dgm:prSet phldrT="[Текст]"/>
      <dgm:spPr/>
      <dgm:t>
        <a:bodyPr/>
        <a:lstStyle/>
        <a:p>
          <a:r>
            <a:rPr lang="ru-RU" b="1" dirty="0" err="1" smtClean="0">
              <a:latin typeface="Times New Roman" panose="02020603050405020304" pitchFamily="18" charset="0"/>
              <a:cs typeface="Times New Roman" panose="02020603050405020304" pitchFamily="18" charset="0"/>
            </a:rPr>
            <a:t>Самоактуализация</a:t>
          </a:r>
          <a:r>
            <a:rPr lang="ru-RU" b="1" dirty="0" smtClean="0">
              <a:latin typeface="Times New Roman" panose="02020603050405020304" pitchFamily="18" charset="0"/>
              <a:cs typeface="Times New Roman" panose="02020603050405020304" pitchFamily="18" charset="0"/>
            </a:rPr>
            <a:t>: </a:t>
          </a:r>
        </a:p>
        <a:p>
          <a:r>
            <a:rPr lang="ru-RU" b="1" dirty="0" smtClean="0">
              <a:latin typeface="Times New Roman" panose="02020603050405020304" pitchFamily="18" charset="0"/>
              <a:cs typeface="Times New Roman" panose="02020603050405020304" pitchFamily="18" charset="0"/>
            </a:rPr>
            <a:t>осознание себя как индивидуальности, развитие способности к самодиагностике, определение своих возможностей и своего предназначения в профессии</a:t>
          </a:r>
          <a:endParaRPr lang="ru-RU" b="1" dirty="0">
            <a:latin typeface="Times New Roman" panose="02020603050405020304" pitchFamily="18" charset="0"/>
            <a:cs typeface="Times New Roman" panose="02020603050405020304" pitchFamily="18" charset="0"/>
          </a:endParaRPr>
        </a:p>
      </dgm:t>
    </dgm:pt>
    <dgm:pt modelId="{182EFBF8-5B2B-4592-8E7D-6DF5A2290A95}" type="parTrans" cxnId="{EBFB7212-E33D-431F-A6D6-9042E87166EE}">
      <dgm:prSet/>
      <dgm:spPr/>
      <dgm:t>
        <a:bodyPr/>
        <a:lstStyle/>
        <a:p>
          <a:endParaRPr lang="ru-RU"/>
        </a:p>
      </dgm:t>
    </dgm:pt>
    <dgm:pt modelId="{FB8D5FE2-D610-4E81-9501-BDC2F15C0AAE}" type="sibTrans" cxnId="{EBFB7212-E33D-431F-A6D6-9042E87166EE}">
      <dgm:prSet/>
      <dgm:spPr/>
      <dgm:t>
        <a:bodyPr/>
        <a:lstStyle/>
        <a:p>
          <a:endParaRPr lang="ru-RU"/>
        </a:p>
      </dgm:t>
    </dgm:pt>
    <dgm:pt modelId="{148DD80D-D2F5-4D91-B466-02FAA70673B1}" type="pres">
      <dgm:prSet presAssocID="{9A9D8A15-64C7-4A50-A51D-D200C70C4D95}" presName="linearFlow" presStyleCnt="0">
        <dgm:presLayoutVars>
          <dgm:dir/>
          <dgm:resizeHandles val="exact"/>
        </dgm:presLayoutVars>
      </dgm:prSet>
      <dgm:spPr/>
    </dgm:pt>
    <dgm:pt modelId="{E5E5A409-83A9-4376-9B2D-DCA06C2B6CC2}" type="pres">
      <dgm:prSet presAssocID="{8CD8933A-20AD-4FB6-B371-5513F4218FA1}" presName="composite" presStyleCnt="0"/>
      <dgm:spPr/>
    </dgm:pt>
    <dgm:pt modelId="{9D57DA1E-5FE1-4832-9BEE-77D04A58A1D2}" type="pres">
      <dgm:prSet presAssocID="{8CD8933A-20AD-4FB6-B371-5513F4218FA1}"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 modelId="{0808F6F2-0792-4517-A181-8563B78BC6EE}" type="pres">
      <dgm:prSet presAssocID="{8CD8933A-20AD-4FB6-B371-5513F4218FA1}" presName="txShp" presStyleLbl="node1" presStyleIdx="0" presStyleCnt="3" custScaleY="76643">
        <dgm:presLayoutVars>
          <dgm:bulletEnabled val="1"/>
        </dgm:presLayoutVars>
      </dgm:prSet>
      <dgm:spPr/>
      <dgm:t>
        <a:bodyPr/>
        <a:lstStyle/>
        <a:p>
          <a:endParaRPr lang="ru-RU"/>
        </a:p>
      </dgm:t>
    </dgm:pt>
    <dgm:pt modelId="{64FEABF0-74A8-48AF-B77A-59E46E9668A7}" type="pres">
      <dgm:prSet presAssocID="{2539095E-6346-4515-A18C-23D81CFAC352}" presName="spacing" presStyleCnt="0"/>
      <dgm:spPr/>
    </dgm:pt>
    <dgm:pt modelId="{A226FC5D-ED09-4C93-993A-AA6937115B8A}" type="pres">
      <dgm:prSet presAssocID="{9D5D6302-CB8F-4047-BA1A-33F4648C6154}" presName="composite" presStyleCnt="0"/>
      <dgm:spPr/>
    </dgm:pt>
    <dgm:pt modelId="{A6FAF36E-DD6E-44B1-AD26-B24E62C959A0}" type="pres">
      <dgm:prSet presAssocID="{9D5D6302-CB8F-4047-BA1A-33F4648C6154}" presName="imgShp" presStyleLbl="fgImgPlace1" presStyleIdx="1" presStyleCnt="3" custLinFactNeighborX="5639" custLinFactNeighborY="-21304"/>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C700E32E-1FA2-47AD-8E1B-B8DFAAECDC8F}" type="pres">
      <dgm:prSet presAssocID="{9D5D6302-CB8F-4047-BA1A-33F4648C6154}" presName="txShp" presStyleLbl="node1" presStyleIdx="1" presStyleCnt="3" custScaleY="76344" custLinFactNeighborX="855" custLinFactNeighborY="-23810">
        <dgm:presLayoutVars>
          <dgm:bulletEnabled val="1"/>
        </dgm:presLayoutVars>
      </dgm:prSet>
      <dgm:spPr/>
      <dgm:t>
        <a:bodyPr/>
        <a:lstStyle/>
        <a:p>
          <a:endParaRPr lang="ru-RU"/>
        </a:p>
      </dgm:t>
    </dgm:pt>
    <dgm:pt modelId="{A75DA498-5805-469E-BC57-D8631A3193D4}" type="pres">
      <dgm:prSet presAssocID="{281BA6FF-DF54-4AC0-BE30-28A7D7728BD5}" presName="spacing" presStyleCnt="0"/>
      <dgm:spPr/>
    </dgm:pt>
    <dgm:pt modelId="{E4264E63-5002-46F8-B963-F9F480EC0674}" type="pres">
      <dgm:prSet presAssocID="{853E8D90-CCB3-46F4-B75F-76B8508A8099}" presName="composite" presStyleCnt="0"/>
      <dgm:spPr/>
    </dgm:pt>
    <dgm:pt modelId="{EA229ADE-DDF7-466F-9350-86DFCF0588DB}" type="pres">
      <dgm:prSet presAssocID="{853E8D90-CCB3-46F4-B75F-76B8508A8099}" presName="imgShp" presStyleLbl="fgImgPlace1" presStyleIdx="2" presStyleCnt="3" custLinFactNeighborY="-3007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A7368AD5-933B-4790-844F-E1BBF1E8F447}" type="pres">
      <dgm:prSet presAssocID="{853E8D90-CCB3-46F4-B75F-76B8508A8099}" presName="txShp" presStyleLbl="node1" presStyleIdx="2" presStyleCnt="3" custScaleY="233499" custLinFactNeighborX="2224" custLinFactNeighborY="-30076">
        <dgm:presLayoutVars>
          <dgm:bulletEnabled val="1"/>
        </dgm:presLayoutVars>
      </dgm:prSet>
      <dgm:spPr/>
      <dgm:t>
        <a:bodyPr/>
        <a:lstStyle/>
        <a:p>
          <a:endParaRPr lang="ru-RU"/>
        </a:p>
      </dgm:t>
    </dgm:pt>
  </dgm:ptLst>
  <dgm:cxnLst>
    <dgm:cxn modelId="{092D03FE-4844-44E2-A55C-EE336F3DD485}" type="presOf" srcId="{853E8D90-CCB3-46F4-B75F-76B8508A8099}" destId="{A7368AD5-933B-4790-844F-E1BBF1E8F447}" srcOrd="0" destOrd="0" presId="urn:microsoft.com/office/officeart/2005/8/layout/vList3"/>
    <dgm:cxn modelId="{E19040B0-1E2A-42CD-AD97-DE400AFDAE8D}" srcId="{9A9D8A15-64C7-4A50-A51D-D200C70C4D95}" destId="{8CD8933A-20AD-4FB6-B371-5513F4218FA1}" srcOrd="0" destOrd="0" parTransId="{CBBE6618-0D23-491E-9A15-92628ED84059}" sibTransId="{2539095E-6346-4515-A18C-23D81CFAC352}"/>
    <dgm:cxn modelId="{88F68AD5-E7B5-4E12-83EB-D74252BA3451}" type="presOf" srcId="{8CD8933A-20AD-4FB6-B371-5513F4218FA1}" destId="{0808F6F2-0792-4517-A181-8563B78BC6EE}" srcOrd="0" destOrd="0" presId="urn:microsoft.com/office/officeart/2005/8/layout/vList3"/>
    <dgm:cxn modelId="{EBFB7212-E33D-431F-A6D6-9042E87166EE}" srcId="{9A9D8A15-64C7-4A50-A51D-D200C70C4D95}" destId="{853E8D90-CCB3-46F4-B75F-76B8508A8099}" srcOrd="2" destOrd="0" parTransId="{182EFBF8-5B2B-4592-8E7D-6DF5A2290A95}" sibTransId="{FB8D5FE2-D610-4E81-9501-BDC2F15C0AAE}"/>
    <dgm:cxn modelId="{0BC6A9A0-4D57-48B7-88AE-A368D4FD6B3B}" type="presOf" srcId="{9D5D6302-CB8F-4047-BA1A-33F4648C6154}" destId="{C700E32E-1FA2-47AD-8E1B-B8DFAAECDC8F}" srcOrd="0" destOrd="0" presId="urn:microsoft.com/office/officeart/2005/8/layout/vList3"/>
    <dgm:cxn modelId="{49470B93-E680-4A79-8803-4D15BDBAAC01}" srcId="{9A9D8A15-64C7-4A50-A51D-D200C70C4D95}" destId="{9D5D6302-CB8F-4047-BA1A-33F4648C6154}" srcOrd="1" destOrd="0" parTransId="{C7F4A91B-30B9-4688-8648-04E56D78877B}" sibTransId="{281BA6FF-DF54-4AC0-BE30-28A7D7728BD5}"/>
    <dgm:cxn modelId="{69CA7BA2-40D9-4B67-AF19-223547E40D47}" type="presOf" srcId="{9A9D8A15-64C7-4A50-A51D-D200C70C4D95}" destId="{148DD80D-D2F5-4D91-B466-02FAA70673B1}" srcOrd="0" destOrd="0" presId="urn:microsoft.com/office/officeart/2005/8/layout/vList3"/>
    <dgm:cxn modelId="{AFC273C8-7AF9-487A-916A-8499A64EFFE2}" type="presParOf" srcId="{148DD80D-D2F5-4D91-B466-02FAA70673B1}" destId="{E5E5A409-83A9-4376-9B2D-DCA06C2B6CC2}" srcOrd="0" destOrd="0" presId="urn:microsoft.com/office/officeart/2005/8/layout/vList3"/>
    <dgm:cxn modelId="{0674E986-DEF1-4F12-8397-F7CC30E6CDC4}" type="presParOf" srcId="{E5E5A409-83A9-4376-9B2D-DCA06C2B6CC2}" destId="{9D57DA1E-5FE1-4832-9BEE-77D04A58A1D2}" srcOrd="0" destOrd="0" presId="urn:microsoft.com/office/officeart/2005/8/layout/vList3"/>
    <dgm:cxn modelId="{325D2E84-6088-48F2-BA3A-1A5128CB2FC9}" type="presParOf" srcId="{E5E5A409-83A9-4376-9B2D-DCA06C2B6CC2}" destId="{0808F6F2-0792-4517-A181-8563B78BC6EE}" srcOrd="1" destOrd="0" presId="urn:microsoft.com/office/officeart/2005/8/layout/vList3"/>
    <dgm:cxn modelId="{26EF91F0-9543-4A4E-8121-666106339A9C}" type="presParOf" srcId="{148DD80D-D2F5-4D91-B466-02FAA70673B1}" destId="{64FEABF0-74A8-48AF-B77A-59E46E9668A7}" srcOrd="1" destOrd="0" presId="urn:microsoft.com/office/officeart/2005/8/layout/vList3"/>
    <dgm:cxn modelId="{46A92CD6-C929-4815-99A9-2605D1107127}" type="presParOf" srcId="{148DD80D-D2F5-4D91-B466-02FAA70673B1}" destId="{A226FC5D-ED09-4C93-993A-AA6937115B8A}" srcOrd="2" destOrd="0" presId="urn:microsoft.com/office/officeart/2005/8/layout/vList3"/>
    <dgm:cxn modelId="{7DDB6313-180C-4AE6-8B14-E3086C228031}" type="presParOf" srcId="{A226FC5D-ED09-4C93-993A-AA6937115B8A}" destId="{A6FAF36E-DD6E-44B1-AD26-B24E62C959A0}" srcOrd="0" destOrd="0" presId="urn:microsoft.com/office/officeart/2005/8/layout/vList3"/>
    <dgm:cxn modelId="{273A65E7-337A-4164-ABF6-DCFA602B2BC1}" type="presParOf" srcId="{A226FC5D-ED09-4C93-993A-AA6937115B8A}" destId="{C700E32E-1FA2-47AD-8E1B-B8DFAAECDC8F}" srcOrd="1" destOrd="0" presId="urn:microsoft.com/office/officeart/2005/8/layout/vList3"/>
    <dgm:cxn modelId="{4BADE299-C1CB-44B4-9E91-3CFBF6B69D35}" type="presParOf" srcId="{148DD80D-D2F5-4D91-B466-02FAA70673B1}" destId="{A75DA498-5805-469E-BC57-D8631A3193D4}" srcOrd="3" destOrd="0" presId="urn:microsoft.com/office/officeart/2005/8/layout/vList3"/>
    <dgm:cxn modelId="{1D0DF661-5A06-44FA-870E-80156C3ABAAA}" type="presParOf" srcId="{148DD80D-D2F5-4D91-B466-02FAA70673B1}" destId="{E4264E63-5002-46F8-B963-F9F480EC0674}" srcOrd="4" destOrd="0" presId="urn:microsoft.com/office/officeart/2005/8/layout/vList3"/>
    <dgm:cxn modelId="{9C7CA035-D123-445C-B138-970F1563C362}" type="presParOf" srcId="{E4264E63-5002-46F8-B963-F9F480EC0674}" destId="{EA229ADE-DDF7-466F-9350-86DFCF0588DB}" srcOrd="0" destOrd="0" presId="urn:microsoft.com/office/officeart/2005/8/layout/vList3"/>
    <dgm:cxn modelId="{8977B9C8-7895-4403-8C77-5159817C5B6D}" type="presParOf" srcId="{E4264E63-5002-46F8-B963-F9F480EC0674}" destId="{A7368AD5-933B-4790-844F-E1BBF1E8F4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82EFA-757E-4E80-A028-360AFE1DBB6E}"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ru-RU"/>
        </a:p>
      </dgm:t>
    </dgm:pt>
    <dgm:pt modelId="{FAA7CDD4-606A-4910-9EA3-38AA08D85F1A}">
      <dgm:prSet phldrT="[Текст]"/>
      <dgm:spPr/>
      <dgm:t>
        <a:bodyPr/>
        <a:lstStyle/>
        <a:p>
          <a:r>
            <a:rPr lang="ru-RU" dirty="0" smtClean="0"/>
            <a:t>Принцип соответствия</a:t>
          </a:r>
          <a:endParaRPr lang="ru-RU" dirty="0"/>
        </a:p>
      </dgm:t>
    </dgm:pt>
    <dgm:pt modelId="{E15C779B-9217-458A-B507-9A6F1335A487}" type="parTrans" cxnId="{A6A32415-6775-4790-974D-A1913A3A09AD}">
      <dgm:prSet/>
      <dgm:spPr/>
      <dgm:t>
        <a:bodyPr/>
        <a:lstStyle/>
        <a:p>
          <a:endParaRPr lang="ru-RU"/>
        </a:p>
      </dgm:t>
    </dgm:pt>
    <dgm:pt modelId="{81CA1C87-205A-4710-9A63-A5749F897B1A}" type="sibTrans" cxnId="{A6A32415-6775-4790-974D-A1913A3A09AD}">
      <dgm:prSet/>
      <dgm:spPr/>
      <dgm:t>
        <a:bodyPr/>
        <a:lstStyle/>
        <a:p>
          <a:endParaRPr lang="ru-RU"/>
        </a:p>
      </dgm:t>
    </dgm:pt>
    <dgm:pt modelId="{7070E774-0791-4AC9-9E17-A2E9526F8DB6}">
      <dgm:prSet phldrT="[Текст]"/>
      <dgm:spPr/>
      <dgm:t>
        <a:bodyPr/>
        <a:lstStyle/>
        <a:p>
          <a:r>
            <a:rPr lang="ru-RU" b="1" dirty="0" smtClean="0">
              <a:solidFill>
                <a:srgbClr val="002060"/>
              </a:solidFill>
              <a:latin typeface="Times New Roman" pitchFamily="18" charset="0"/>
              <a:cs typeface="Times New Roman" pitchFamily="18" charset="0"/>
            </a:rPr>
            <a:t>МСШ должна соответствовать  современным достижениям науки и практики, требованиям государственных нормативных документов </a:t>
          </a:r>
          <a:endParaRPr lang="ru-RU" b="1" dirty="0">
            <a:solidFill>
              <a:srgbClr val="002060"/>
            </a:solidFill>
            <a:latin typeface="Times New Roman" pitchFamily="18" charset="0"/>
            <a:cs typeface="Times New Roman" pitchFamily="18" charset="0"/>
          </a:endParaRPr>
        </a:p>
      </dgm:t>
    </dgm:pt>
    <dgm:pt modelId="{EB973FFD-AA3A-4929-96C7-044E144F9E12}" type="parTrans" cxnId="{C535EBFC-FEF1-4DD2-A4A3-43D2D3175ADB}">
      <dgm:prSet/>
      <dgm:spPr/>
      <dgm:t>
        <a:bodyPr/>
        <a:lstStyle/>
        <a:p>
          <a:endParaRPr lang="ru-RU"/>
        </a:p>
      </dgm:t>
    </dgm:pt>
    <dgm:pt modelId="{82439A6A-D0EB-4EB3-AF39-A36B274111FF}" type="sibTrans" cxnId="{C535EBFC-FEF1-4DD2-A4A3-43D2D3175ADB}">
      <dgm:prSet/>
      <dgm:spPr/>
      <dgm:t>
        <a:bodyPr/>
        <a:lstStyle/>
        <a:p>
          <a:endParaRPr lang="ru-RU"/>
        </a:p>
      </dgm:t>
    </dgm:pt>
    <dgm:pt modelId="{EFB8C48E-1CA4-43F3-881E-35CA433CEFA0}">
      <dgm:prSet phldrT="[Текст]"/>
      <dgm:spPr/>
      <dgm:t>
        <a:bodyPr/>
        <a:lstStyle/>
        <a:p>
          <a:r>
            <a:rPr lang="ru-RU" dirty="0" smtClean="0"/>
            <a:t>Принцип научности</a:t>
          </a:r>
          <a:endParaRPr lang="ru-RU" dirty="0"/>
        </a:p>
      </dgm:t>
    </dgm:pt>
    <dgm:pt modelId="{1DB91A71-9448-4F37-9E53-0102EAFA92B3}" type="parTrans" cxnId="{79677712-FA80-4049-B5B0-A582E7093456}">
      <dgm:prSet/>
      <dgm:spPr/>
      <dgm:t>
        <a:bodyPr/>
        <a:lstStyle/>
        <a:p>
          <a:endParaRPr lang="ru-RU"/>
        </a:p>
      </dgm:t>
    </dgm:pt>
    <dgm:pt modelId="{E314A274-6991-4BCB-A22F-B557117C65D5}" type="sibTrans" cxnId="{79677712-FA80-4049-B5B0-A582E7093456}">
      <dgm:prSet/>
      <dgm:spPr/>
      <dgm:t>
        <a:bodyPr/>
        <a:lstStyle/>
        <a:p>
          <a:endParaRPr lang="ru-RU"/>
        </a:p>
      </dgm:t>
    </dgm:pt>
    <dgm:pt modelId="{8E0FA910-A42E-4B22-8677-01DA128C862C}">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МСШ должна строиться на научной концепции, каждый элемент системы и его функциональная характеристика должны отличаться научной обоснованностью.</a:t>
          </a:r>
          <a:endParaRPr lang="ru-RU" b="1" dirty="0">
            <a:solidFill>
              <a:srgbClr val="002060"/>
            </a:solidFill>
            <a:latin typeface="Times New Roman" panose="02020603050405020304" pitchFamily="18" charset="0"/>
            <a:cs typeface="Times New Roman" panose="02020603050405020304" pitchFamily="18" charset="0"/>
          </a:endParaRPr>
        </a:p>
      </dgm:t>
    </dgm:pt>
    <dgm:pt modelId="{581A796A-3D8E-4A8E-AF14-4B752AF6858F}" type="parTrans" cxnId="{C85C3DEB-963C-4127-86D8-5FBAC45B3739}">
      <dgm:prSet/>
      <dgm:spPr/>
      <dgm:t>
        <a:bodyPr/>
        <a:lstStyle/>
        <a:p>
          <a:endParaRPr lang="ru-RU"/>
        </a:p>
      </dgm:t>
    </dgm:pt>
    <dgm:pt modelId="{B1AD4984-CC09-4CF4-B9E8-10350BD568AC}" type="sibTrans" cxnId="{C85C3DEB-963C-4127-86D8-5FBAC45B3739}">
      <dgm:prSet/>
      <dgm:spPr/>
      <dgm:t>
        <a:bodyPr/>
        <a:lstStyle/>
        <a:p>
          <a:endParaRPr lang="ru-RU"/>
        </a:p>
      </dgm:t>
    </dgm:pt>
    <dgm:pt modelId="{0AA2C94A-5A7F-4F19-ABD4-5CC9E2CDC7CD}">
      <dgm:prSet phldrT="[Текст]"/>
      <dgm:spPr/>
      <dgm:t>
        <a:bodyPr/>
        <a:lstStyle/>
        <a:p>
          <a:r>
            <a:rPr lang="ru-RU" dirty="0" smtClean="0"/>
            <a:t>Принцип продуктивности</a:t>
          </a:r>
          <a:endParaRPr lang="ru-RU" dirty="0"/>
        </a:p>
      </dgm:t>
    </dgm:pt>
    <dgm:pt modelId="{C962D1BD-D854-4752-BBCA-A0197EE1001F}" type="parTrans" cxnId="{0023EC5F-673F-4E6C-A404-8410F1C5BE37}">
      <dgm:prSet/>
      <dgm:spPr/>
      <dgm:t>
        <a:bodyPr/>
        <a:lstStyle/>
        <a:p>
          <a:endParaRPr lang="ru-RU"/>
        </a:p>
      </dgm:t>
    </dgm:pt>
    <dgm:pt modelId="{424112F7-D36F-454B-BC28-51BE0B67DA0C}" type="sibTrans" cxnId="{0023EC5F-673F-4E6C-A404-8410F1C5BE37}">
      <dgm:prSet/>
      <dgm:spPr/>
      <dgm:t>
        <a:bodyPr/>
        <a:lstStyle/>
        <a:p>
          <a:endParaRPr lang="ru-RU"/>
        </a:p>
      </dgm:t>
    </dgm:pt>
    <dgm:pt modelId="{6513223B-342F-4736-87D2-8595DE5FC024}">
      <dgm:prSet phldrT="[Текст]"/>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МСШ существует в ментальном и знаковом виде. Должна выражаться в научно-методическом, учебно-методическом, организационно-методическом и информационно-методическом обеспечении</a:t>
          </a:r>
          <a:endParaRPr lang="ru-RU" b="1" dirty="0">
            <a:solidFill>
              <a:srgbClr val="002060"/>
            </a:solidFill>
            <a:latin typeface="Times New Roman" panose="02020603050405020304" pitchFamily="18" charset="0"/>
            <a:cs typeface="Times New Roman" panose="02020603050405020304" pitchFamily="18" charset="0"/>
          </a:endParaRPr>
        </a:p>
      </dgm:t>
    </dgm:pt>
    <dgm:pt modelId="{56A8250C-A3C9-40B7-B29E-D2D72FB5FDB9}" type="parTrans" cxnId="{7CB91995-0370-4462-82D0-12991E6A5E8F}">
      <dgm:prSet/>
      <dgm:spPr/>
      <dgm:t>
        <a:bodyPr/>
        <a:lstStyle/>
        <a:p>
          <a:endParaRPr lang="ru-RU"/>
        </a:p>
      </dgm:t>
    </dgm:pt>
    <dgm:pt modelId="{EEF0794F-7D0E-497B-9D1F-46465FB328FD}" type="sibTrans" cxnId="{7CB91995-0370-4462-82D0-12991E6A5E8F}">
      <dgm:prSet/>
      <dgm:spPr/>
      <dgm:t>
        <a:bodyPr/>
        <a:lstStyle/>
        <a:p>
          <a:endParaRPr lang="ru-RU"/>
        </a:p>
      </dgm:t>
    </dgm:pt>
    <dgm:pt modelId="{280509FE-6C84-4CC7-85FA-D04146DB0258}" type="pres">
      <dgm:prSet presAssocID="{35B82EFA-757E-4E80-A028-360AFE1DBB6E}" presName="Name0" presStyleCnt="0">
        <dgm:presLayoutVars>
          <dgm:dir/>
          <dgm:animLvl val="lvl"/>
          <dgm:resizeHandles val="exact"/>
        </dgm:presLayoutVars>
      </dgm:prSet>
      <dgm:spPr/>
      <dgm:t>
        <a:bodyPr/>
        <a:lstStyle/>
        <a:p>
          <a:endParaRPr lang="ru-RU"/>
        </a:p>
      </dgm:t>
    </dgm:pt>
    <dgm:pt modelId="{7D2B754C-010F-46D9-8B7A-0FE0E228B852}" type="pres">
      <dgm:prSet presAssocID="{FAA7CDD4-606A-4910-9EA3-38AA08D85F1A}" presName="linNode" presStyleCnt="0"/>
      <dgm:spPr/>
    </dgm:pt>
    <dgm:pt modelId="{F9494DCF-BC53-4513-BBDB-11D9DE970A23}" type="pres">
      <dgm:prSet presAssocID="{FAA7CDD4-606A-4910-9EA3-38AA08D85F1A}" presName="parentText" presStyleLbl="node1" presStyleIdx="0" presStyleCnt="3">
        <dgm:presLayoutVars>
          <dgm:chMax val="1"/>
          <dgm:bulletEnabled val="1"/>
        </dgm:presLayoutVars>
      </dgm:prSet>
      <dgm:spPr/>
      <dgm:t>
        <a:bodyPr/>
        <a:lstStyle/>
        <a:p>
          <a:endParaRPr lang="ru-RU"/>
        </a:p>
      </dgm:t>
    </dgm:pt>
    <dgm:pt modelId="{6D469F05-93E4-4BE4-9371-BAF6EEA389A4}" type="pres">
      <dgm:prSet presAssocID="{FAA7CDD4-606A-4910-9EA3-38AA08D85F1A}" presName="descendantText" presStyleLbl="alignAccFollowNode1" presStyleIdx="0" presStyleCnt="3">
        <dgm:presLayoutVars>
          <dgm:bulletEnabled val="1"/>
        </dgm:presLayoutVars>
      </dgm:prSet>
      <dgm:spPr/>
      <dgm:t>
        <a:bodyPr/>
        <a:lstStyle/>
        <a:p>
          <a:endParaRPr lang="ru-RU"/>
        </a:p>
      </dgm:t>
    </dgm:pt>
    <dgm:pt modelId="{6D6C3DDF-8AF0-4D08-9D72-13ED79E88273}" type="pres">
      <dgm:prSet presAssocID="{81CA1C87-205A-4710-9A63-A5749F897B1A}" presName="sp" presStyleCnt="0"/>
      <dgm:spPr/>
    </dgm:pt>
    <dgm:pt modelId="{7353B250-9F39-4D8F-BBA3-5C5346A0118F}" type="pres">
      <dgm:prSet presAssocID="{EFB8C48E-1CA4-43F3-881E-35CA433CEFA0}" presName="linNode" presStyleCnt="0"/>
      <dgm:spPr/>
    </dgm:pt>
    <dgm:pt modelId="{A09F9E66-D3D7-4CE0-A717-9FCD37A7A774}" type="pres">
      <dgm:prSet presAssocID="{EFB8C48E-1CA4-43F3-881E-35CA433CEFA0}" presName="parentText" presStyleLbl="node1" presStyleIdx="1" presStyleCnt="3">
        <dgm:presLayoutVars>
          <dgm:chMax val="1"/>
          <dgm:bulletEnabled val="1"/>
        </dgm:presLayoutVars>
      </dgm:prSet>
      <dgm:spPr/>
      <dgm:t>
        <a:bodyPr/>
        <a:lstStyle/>
        <a:p>
          <a:endParaRPr lang="ru-RU"/>
        </a:p>
      </dgm:t>
    </dgm:pt>
    <dgm:pt modelId="{90F27444-FBA4-4B93-9212-5DF750EF7223}" type="pres">
      <dgm:prSet presAssocID="{EFB8C48E-1CA4-43F3-881E-35CA433CEFA0}" presName="descendantText" presStyleLbl="alignAccFollowNode1" presStyleIdx="1" presStyleCnt="3">
        <dgm:presLayoutVars>
          <dgm:bulletEnabled val="1"/>
        </dgm:presLayoutVars>
      </dgm:prSet>
      <dgm:spPr/>
      <dgm:t>
        <a:bodyPr/>
        <a:lstStyle/>
        <a:p>
          <a:endParaRPr lang="ru-RU"/>
        </a:p>
      </dgm:t>
    </dgm:pt>
    <dgm:pt modelId="{CC1253CB-344C-42A7-81CD-5A75A9174687}" type="pres">
      <dgm:prSet presAssocID="{E314A274-6991-4BCB-A22F-B557117C65D5}" presName="sp" presStyleCnt="0"/>
      <dgm:spPr/>
    </dgm:pt>
    <dgm:pt modelId="{19CD61B7-B10D-4425-A159-A44F1FF39D36}" type="pres">
      <dgm:prSet presAssocID="{0AA2C94A-5A7F-4F19-ABD4-5CC9E2CDC7CD}" presName="linNode" presStyleCnt="0"/>
      <dgm:spPr/>
    </dgm:pt>
    <dgm:pt modelId="{DC2BED34-7E20-4466-9D71-21CC81BE257A}" type="pres">
      <dgm:prSet presAssocID="{0AA2C94A-5A7F-4F19-ABD4-5CC9E2CDC7CD}" presName="parentText" presStyleLbl="node1" presStyleIdx="2" presStyleCnt="3">
        <dgm:presLayoutVars>
          <dgm:chMax val="1"/>
          <dgm:bulletEnabled val="1"/>
        </dgm:presLayoutVars>
      </dgm:prSet>
      <dgm:spPr/>
      <dgm:t>
        <a:bodyPr/>
        <a:lstStyle/>
        <a:p>
          <a:endParaRPr lang="ru-RU"/>
        </a:p>
      </dgm:t>
    </dgm:pt>
    <dgm:pt modelId="{D6865B78-A815-42B8-A44B-6B4BE928480D}" type="pres">
      <dgm:prSet presAssocID="{0AA2C94A-5A7F-4F19-ABD4-5CC9E2CDC7CD}" presName="descendantText" presStyleLbl="alignAccFollowNode1" presStyleIdx="2" presStyleCnt="3">
        <dgm:presLayoutVars>
          <dgm:bulletEnabled val="1"/>
        </dgm:presLayoutVars>
      </dgm:prSet>
      <dgm:spPr/>
      <dgm:t>
        <a:bodyPr/>
        <a:lstStyle/>
        <a:p>
          <a:endParaRPr lang="ru-RU"/>
        </a:p>
      </dgm:t>
    </dgm:pt>
  </dgm:ptLst>
  <dgm:cxnLst>
    <dgm:cxn modelId="{45DCD8C0-BDFA-4663-8B16-032AFB0E9828}" type="presOf" srcId="{FAA7CDD4-606A-4910-9EA3-38AA08D85F1A}" destId="{F9494DCF-BC53-4513-BBDB-11D9DE970A23}" srcOrd="0" destOrd="0" presId="urn:microsoft.com/office/officeart/2005/8/layout/vList5"/>
    <dgm:cxn modelId="{64DE3EA9-E056-4D11-98C3-259BD9EC2CCB}" type="presOf" srcId="{7070E774-0791-4AC9-9E17-A2E9526F8DB6}" destId="{6D469F05-93E4-4BE4-9371-BAF6EEA389A4}" srcOrd="0" destOrd="0" presId="urn:microsoft.com/office/officeart/2005/8/layout/vList5"/>
    <dgm:cxn modelId="{A6A32415-6775-4790-974D-A1913A3A09AD}" srcId="{35B82EFA-757E-4E80-A028-360AFE1DBB6E}" destId="{FAA7CDD4-606A-4910-9EA3-38AA08D85F1A}" srcOrd="0" destOrd="0" parTransId="{E15C779B-9217-458A-B507-9A6F1335A487}" sibTransId="{81CA1C87-205A-4710-9A63-A5749F897B1A}"/>
    <dgm:cxn modelId="{26CFC609-ABD9-43DC-A78D-42B65F6D9CA6}" type="presOf" srcId="{8E0FA910-A42E-4B22-8677-01DA128C862C}" destId="{90F27444-FBA4-4B93-9212-5DF750EF7223}" srcOrd="0" destOrd="0" presId="urn:microsoft.com/office/officeart/2005/8/layout/vList5"/>
    <dgm:cxn modelId="{C535EBFC-FEF1-4DD2-A4A3-43D2D3175ADB}" srcId="{FAA7CDD4-606A-4910-9EA3-38AA08D85F1A}" destId="{7070E774-0791-4AC9-9E17-A2E9526F8DB6}" srcOrd="0" destOrd="0" parTransId="{EB973FFD-AA3A-4929-96C7-044E144F9E12}" sibTransId="{82439A6A-D0EB-4EB3-AF39-A36B274111FF}"/>
    <dgm:cxn modelId="{0AF68F54-FED9-4D95-A345-1739EF14BC91}" type="presOf" srcId="{EFB8C48E-1CA4-43F3-881E-35CA433CEFA0}" destId="{A09F9E66-D3D7-4CE0-A717-9FCD37A7A774}" srcOrd="0" destOrd="0" presId="urn:microsoft.com/office/officeart/2005/8/layout/vList5"/>
    <dgm:cxn modelId="{7CB91995-0370-4462-82D0-12991E6A5E8F}" srcId="{0AA2C94A-5A7F-4F19-ABD4-5CC9E2CDC7CD}" destId="{6513223B-342F-4736-87D2-8595DE5FC024}" srcOrd="0" destOrd="0" parTransId="{56A8250C-A3C9-40B7-B29E-D2D72FB5FDB9}" sibTransId="{EEF0794F-7D0E-497B-9D1F-46465FB328FD}"/>
    <dgm:cxn modelId="{0023EC5F-673F-4E6C-A404-8410F1C5BE37}" srcId="{35B82EFA-757E-4E80-A028-360AFE1DBB6E}" destId="{0AA2C94A-5A7F-4F19-ABD4-5CC9E2CDC7CD}" srcOrd="2" destOrd="0" parTransId="{C962D1BD-D854-4752-BBCA-A0197EE1001F}" sibTransId="{424112F7-D36F-454B-BC28-51BE0B67DA0C}"/>
    <dgm:cxn modelId="{E5A35F96-34BC-4190-82A8-A0485385B1F6}" type="presOf" srcId="{6513223B-342F-4736-87D2-8595DE5FC024}" destId="{D6865B78-A815-42B8-A44B-6B4BE928480D}" srcOrd="0" destOrd="0" presId="urn:microsoft.com/office/officeart/2005/8/layout/vList5"/>
    <dgm:cxn modelId="{0CB0FB08-256A-4D3F-B7EC-0EF60D1FE59A}" type="presOf" srcId="{0AA2C94A-5A7F-4F19-ABD4-5CC9E2CDC7CD}" destId="{DC2BED34-7E20-4466-9D71-21CC81BE257A}" srcOrd="0" destOrd="0" presId="urn:microsoft.com/office/officeart/2005/8/layout/vList5"/>
    <dgm:cxn modelId="{1D4C6520-F791-47CC-A978-1C9FEF6772CB}" type="presOf" srcId="{35B82EFA-757E-4E80-A028-360AFE1DBB6E}" destId="{280509FE-6C84-4CC7-85FA-D04146DB0258}" srcOrd="0" destOrd="0" presId="urn:microsoft.com/office/officeart/2005/8/layout/vList5"/>
    <dgm:cxn modelId="{79677712-FA80-4049-B5B0-A582E7093456}" srcId="{35B82EFA-757E-4E80-A028-360AFE1DBB6E}" destId="{EFB8C48E-1CA4-43F3-881E-35CA433CEFA0}" srcOrd="1" destOrd="0" parTransId="{1DB91A71-9448-4F37-9E53-0102EAFA92B3}" sibTransId="{E314A274-6991-4BCB-A22F-B557117C65D5}"/>
    <dgm:cxn modelId="{C85C3DEB-963C-4127-86D8-5FBAC45B3739}" srcId="{EFB8C48E-1CA4-43F3-881E-35CA433CEFA0}" destId="{8E0FA910-A42E-4B22-8677-01DA128C862C}" srcOrd="0" destOrd="0" parTransId="{581A796A-3D8E-4A8E-AF14-4B752AF6858F}" sibTransId="{B1AD4984-CC09-4CF4-B9E8-10350BD568AC}"/>
    <dgm:cxn modelId="{908B083F-AD0B-4BFA-8064-896AD4E35D49}" type="presParOf" srcId="{280509FE-6C84-4CC7-85FA-D04146DB0258}" destId="{7D2B754C-010F-46D9-8B7A-0FE0E228B852}" srcOrd="0" destOrd="0" presId="urn:microsoft.com/office/officeart/2005/8/layout/vList5"/>
    <dgm:cxn modelId="{A9A2B8C7-FB32-438C-94E4-728645A25152}" type="presParOf" srcId="{7D2B754C-010F-46D9-8B7A-0FE0E228B852}" destId="{F9494DCF-BC53-4513-BBDB-11D9DE970A23}" srcOrd="0" destOrd="0" presId="urn:microsoft.com/office/officeart/2005/8/layout/vList5"/>
    <dgm:cxn modelId="{18492E92-7C7B-4E18-87CF-899F67415ECB}" type="presParOf" srcId="{7D2B754C-010F-46D9-8B7A-0FE0E228B852}" destId="{6D469F05-93E4-4BE4-9371-BAF6EEA389A4}" srcOrd="1" destOrd="0" presId="urn:microsoft.com/office/officeart/2005/8/layout/vList5"/>
    <dgm:cxn modelId="{4C342776-CAE0-4666-A345-7B07F1C5CDF1}" type="presParOf" srcId="{280509FE-6C84-4CC7-85FA-D04146DB0258}" destId="{6D6C3DDF-8AF0-4D08-9D72-13ED79E88273}" srcOrd="1" destOrd="0" presId="urn:microsoft.com/office/officeart/2005/8/layout/vList5"/>
    <dgm:cxn modelId="{3FED73E7-4597-4D24-8DC2-DC02721599A7}" type="presParOf" srcId="{280509FE-6C84-4CC7-85FA-D04146DB0258}" destId="{7353B250-9F39-4D8F-BBA3-5C5346A0118F}" srcOrd="2" destOrd="0" presId="urn:microsoft.com/office/officeart/2005/8/layout/vList5"/>
    <dgm:cxn modelId="{F3578E2C-B936-4AE0-960E-987039A44409}" type="presParOf" srcId="{7353B250-9F39-4D8F-BBA3-5C5346A0118F}" destId="{A09F9E66-D3D7-4CE0-A717-9FCD37A7A774}" srcOrd="0" destOrd="0" presId="urn:microsoft.com/office/officeart/2005/8/layout/vList5"/>
    <dgm:cxn modelId="{A6A859B9-F95F-4AFC-9898-66383514C270}" type="presParOf" srcId="{7353B250-9F39-4D8F-BBA3-5C5346A0118F}" destId="{90F27444-FBA4-4B93-9212-5DF750EF7223}" srcOrd="1" destOrd="0" presId="urn:microsoft.com/office/officeart/2005/8/layout/vList5"/>
    <dgm:cxn modelId="{566946B8-DC99-403E-B937-2C97B4D42978}" type="presParOf" srcId="{280509FE-6C84-4CC7-85FA-D04146DB0258}" destId="{CC1253CB-344C-42A7-81CD-5A75A9174687}" srcOrd="3" destOrd="0" presId="urn:microsoft.com/office/officeart/2005/8/layout/vList5"/>
    <dgm:cxn modelId="{75EDFD54-1692-49E6-9FD9-F333EC187FB6}" type="presParOf" srcId="{280509FE-6C84-4CC7-85FA-D04146DB0258}" destId="{19CD61B7-B10D-4425-A159-A44F1FF39D36}" srcOrd="4" destOrd="0" presId="urn:microsoft.com/office/officeart/2005/8/layout/vList5"/>
    <dgm:cxn modelId="{9E833D59-2D24-4350-87CD-17968C4A3577}" type="presParOf" srcId="{19CD61B7-B10D-4425-A159-A44F1FF39D36}" destId="{DC2BED34-7E20-4466-9D71-21CC81BE257A}" srcOrd="0" destOrd="0" presId="urn:microsoft.com/office/officeart/2005/8/layout/vList5"/>
    <dgm:cxn modelId="{E52D34ED-F692-49D6-9C9C-6D9C0EAE4D3C}" type="presParOf" srcId="{19CD61B7-B10D-4425-A159-A44F1FF39D36}" destId="{D6865B78-A815-42B8-A44B-6B4BE92848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9F188-26EB-41AC-8B62-013F1BA66F5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31B30E6-DA1F-4B3E-8F0D-97E3BAEF41CE}">
      <dgm:prSet phldrT="[Текст]"/>
      <dgm:spPr>
        <a:solidFill>
          <a:srgbClr val="002060"/>
        </a:solidFill>
      </dgm:spPr>
      <dgm:t>
        <a:bodyPr/>
        <a:lstStyle/>
        <a:p>
          <a:r>
            <a:rPr lang="ru-RU" b="1" dirty="0" smtClean="0"/>
            <a:t>1</a:t>
          </a:r>
          <a:endParaRPr lang="ru-RU" b="1" dirty="0"/>
        </a:p>
      </dgm:t>
    </dgm:pt>
    <dgm:pt modelId="{F8C3FF9D-9682-4430-A5FE-4B6AAD1E67B9}" type="parTrans" cxnId="{388D9F2C-9DCC-415F-8BAB-0315105979ED}">
      <dgm:prSet/>
      <dgm:spPr/>
      <dgm:t>
        <a:bodyPr/>
        <a:lstStyle/>
        <a:p>
          <a:endParaRPr lang="ru-RU"/>
        </a:p>
      </dgm:t>
    </dgm:pt>
    <dgm:pt modelId="{79206A85-7C36-4717-A599-A98DEF36CA17}" type="sibTrans" cxnId="{388D9F2C-9DCC-415F-8BAB-0315105979ED}">
      <dgm:prSet/>
      <dgm:spPr/>
      <dgm:t>
        <a:bodyPr/>
        <a:lstStyle/>
        <a:p>
          <a:endParaRPr lang="ru-RU"/>
        </a:p>
      </dgm:t>
    </dgm:pt>
    <dgm:pt modelId="{9C7B00E4-93F1-4E2D-8C4F-96EEAB684EC3}">
      <dgm:prSet phldrT="[Текст]"/>
      <dgm:spPr/>
      <dgm:t>
        <a:bodyPr/>
        <a:lstStyle/>
        <a:p>
          <a:r>
            <a:rPr lang="ru-RU" b="1" dirty="0" smtClean="0">
              <a:solidFill>
                <a:srgbClr val="C00000"/>
              </a:solidFill>
            </a:rPr>
            <a:t>Проектирование МСШ</a:t>
          </a:r>
          <a:endParaRPr lang="ru-RU" b="1" dirty="0">
            <a:solidFill>
              <a:srgbClr val="C00000"/>
            </a:solidFill>
          </a:endParaRPr>
        </a:p>
      </dgm:t>
    </dgm:pt>
    <dgm:pt modelId="{1F720E85-EEDA-4E74-A40A-2FB0A5D58EF3}" type="parTrans" cxnId="{FB7B7151-B670-4F2B-B1AC-EC0708B77C73}">
      <dgm:prSet/>
      <dgm:spPr/>
      <dgm:t>
        <a:bodyPr/>
        <a:lstStyle/>
        <a:p>
          <a:endParaRPr lang="ru-RU"/>
        </a:p>
      </dgm:t>
    </dgm:pt>
    <dgm:pt modelId="{60B148DB-54C0-485F-96D5-9D698150E20E}" type="sibTrans" cxnId="{FB7B7151-B670-4F2B-B1AC-EC0708B77C73}">
      <dgm:prSet/>
      <dgm:spPr/>
      <dgm:t>
        <a:bodyPr/>
        <a:lstStyle/>
        <a:p>
          <a:endParaRPr lang="ru-RU"/>
        </a:p>
      </dgm:t>
    </dgm:pt>
    <dgm:pt modelId="{AA342E55-2C50-4E6A-8FDC-7967D67B54FC}">
      <dgm:prSet phldrT="[Текст]"/>
      <dgm:spPr/>
      <dgm:t>
        <a:bodyPr/>
        <a:lstStyle/>
        <a:p>
          <a:r>
            <a:rPr lang="ru-RU" b="1" dirty="0" smtClean="0">
              <a:solidFill>
                <a:srgbClr val="002060"/>
              </a:solidFill>
            </a:rPr>
            <a:t>Выработка исходной концептуальной модели; анализ состояния методического процесса его соответствия концептуальной модели;  общий замысел  новой МС – моделирование </a:t>
          </a:r>
          <a:endParaRPr lang="ru-RU" b="1" dirty="0">
            <a:solidFill>
              <a:srgbClr val="002060"/>
            </a:solidFill>
          </a:endParaRPr>
        </a:p>
      </dgm:t>
    </dgm:pt>
    <dgm:pt modelId="{B3EFCB5F-EB83-440B-AD8B-772527FC2546}" type="parTrans" cxnId="{979516C5-CE87-4C39-ABCB-CE6DA551CB5D}">
      <dgm:prSet/>
      <dgm:spPr/>
      <dgm:t>
        <a:bodyPr/>
        <a:lstStyle/>
        <a:p>
          <a:endParaRPr lang="ru-RU"/>
        </a:p>
      </dgm:t>
    </dgm:pt>
    <dgm:pt modelId="{D4CC3DF8-93C8-4451-B28B-42247A6E9BB8}" type="sibTrans" cxnId="{979516C5-CE87-4C39-ABCB-CE6DA551CB5D}">
      <dgm:prSet/>
      <dgm:spPr/>
      <dgm:t>
        <a:bodyPr/>
        <a:lstStyle/>
        <a:p>
          <a:endParaRPr lang="ru-RU"/>
        </a:p>
      </dgm:t>
    </dgm:pt>
    <dgm:pt modelId="{038F6648-F0F6-4C8F-8BA3-3C375F2BAD3C}">
      <dgm:prSet phldrT="[Текст]"/>
      <dgm:spPr>
        <a:solidFill>
          <a:srgbClr val="002060"/>
        </a:solidFill>
      </dgm:spPr>
      <dgm:t>
        <a:bodyPr/>
        <a:lstStyle/>
        <a:p>
          <a:r>
            <a:rPr lang="ru-RU" b="1" dirty="0" smtClean="0"/>
            <a:t>2</a:t>
          </a:r>
          <a:endParaRPr lang="ru-RU" b="1" dirty="0"/>
        </a:p>
      </dgm:t>
    </dgm:pt>
    <dgm:pt modelId="{5C6F7E95-0015-4FE2-A6B4-3C44BEFD1A30}" type="parTrans" cxnId="{0275DAA9-9F09-46AE-9A9D-D84E2DB0F978}">
      <dgm:prSet/>
      <dgm:spPr/>
      <dgm:t>
        <a:bodyPr/>
        <a:lstStyle/>
        <a:p>
          <a:endParaRPr lang="ru-RU"/>
        </a:p>
      </dgm:t>
    </dgm:pt>
    <dgm:pt modelId="{9A54760B-0EB3-43F8-98E9-D93009B009FE}" type="sibTrans" cxnId="{0275DAA9-9F09-46AE-9A9D-D84E2DB0F978}">
      <dgm:prSet/>
      <dgm:spPr/>
      <dgm:t>
        <a:bodyPr/>
        <a:lstStyle/>
        <a:p>
          <a:endParaRPr lang="ru-RU"/>
        </a:p>
      </dgm:t>
    </dgm:pt>
    <dgm:pt modelId="{4A38EFBA-2D34-48DD-B191-8511A4ECB05B}">
      <dgm:prSet phldrT="[Текст]"/>
      <dgm:spPr/>
      <dgm:t>
        <a:bodyPr/>
        <a:lstStyle/>
        <a:p>
          <a:r>
            <a:rPr lang="ru-RU" b="1" dirty="0" smtClean="0">
              <a:solidFill>
                <a:srgbClr val="C00000"/>
              </a:solidFill>
            </a:rPr>
            <a:t>Апробация МСШ</a:t>
          </a:r>
          <a:endParaRPr lang="ru-RU" b="1" dirty="0">
            <a:solidFill>
              <a:srgbClr val="C00000"/>
            </a:solidFill>
          </a:endParaRPr>
        </a:p>
      </dgm:t>
    </dgm:pt>
    <dgm:pt modelId="{8A7B530E-A8CE-452B-B0F0-1CD9C7B00244}" type="parTrans" cxnId="{7A44BD6F-206A-4D7B-A499-792F493A3A4E}">
      <dgm:prSet/>
      <dgm:spPr/>
      <dgm:t>
        <a:bodyPr/>
        <a:lstStyle/>
        <a:p>
          <a:endParaRPr lang="ru-RU"/>
        </a:p>
      </dgm:t>
    </dgm:pt>
    <dgm:pt modelId="{76B7BEE0-5879-4D90-A4A1-00DDF6599286}" type="sibTrans" cxnId="{7A44BD6F-206A-4D7B-A499-792F493A3A4E}">
      <dgm:prSet/>
      <dgm:spPr/>
      <dgm:t>
        <a:bodyPr/>
        <a:lstStyle/>
        <a:p>
          <a:endParaRPr lang="ru-RU"/>
        </a:p>
      </dgm:t>
    </dgm:pt>
    <dgm:pt modelId="{423CECF2-197E-44BA-813B-6378CEB5D3DA}">
      <dgm:prSet phldrT="[Текст]"/>
      <dgm:spPr/>
      <dgm:t>
        <a:bodyPr/>
        <a:lstStyle/>
        <a:p>
          <a:r>
            <a:rPr lang="ru-RU" b="1" dirty="0" smtClean="0">
              <a:solidFill>
                <a:srgbClr val="002060"/>
              </a:solidFill>
            </a:rPr>
            <a:t>Применение новых  форм, методик, технологий непрерывного профессионального роста педагогов, выработка индивидуального стиля методической </a:t>
          </a:r>
          <a:r>
            <a:rPr lang="ru-RU" b="1" dirty="0" smtClean="0">
              <a:solidFill>
                <a:srgbClr val="002060"/>
              </a:solidFill>
            </a:rPr>
            <a:t>деятельности, направленного на улучшение образовательных результатов</a:t>
          </a:r>
          <a:endParaRPr lang="ru-RU" b="1" dirty="0">
            <a:solidFill>
              <a:srgbClr val="002060"/>
            </a:solidFill>
          </a:endParaRPr>
        </a:p>
      </dgm:t>
    </dgm:pt>
    <dgm:pt modelId="{633344FB-F1FF-4C23-86ED-EA0262DEED71}" type="parTrans" cxnId="{7ECF5809-1E76-48F1-A872-DF62326A7F7A}">
      <dgm:prSet/>
      <dgm:spPr/>
      <dgm:t>
        <a:bodyPr/>
        <a:lstStyle/>
        <a:p>
          <a:endParaRPr lang="ru-RU"/>
        </a:p>
      </dgm:t>
    </dgm:pt>
    <dgm:pt modelId="{718A7C69-E02F-471E-B071-BA6D6FEF945F}" type="sibTrans" cxnId="{7ECF5809-1E76-48F1-A872-DF62326A7F7A}">
      <dgm:prSet/>
      <dgm:spPr/>
      <dgm:t>
        <a:bodyPr/>
        <a:lstStyle/>
        <a:p>
          <a:endParaRPr lang="ru-RU"/>
        </a:p>
      </dgm:t>
    </dgm:pt>
    <dgm:pt modelId="{F3EBBC62-6532-444F-B7E3-4AE4E7814B5F}">
      <dgm:prSet phldrT="[Текст]"/>
      <dgm:spPr>
        <a:solidFill>
          <a:srgbClr val="002060"/>
        </a:solidFill>
      </dgm:spPr>
      <dgm:t>
        <a:bodyPr/>
        <a:lstStyle/>
        <a:p>
          <a:r>
            <a:rPr lang="ru-RU" b="1" dirty="0" smtClean="0"/>
            <a:t>3</a:t>
          </a:r>
          <a:endParaRPr lang="ru-RU" b="1" dirty="0"/>
        </a:p>
      </dgm:t>
    </dgm:pt>
    <dgm:pt modelId="{BBDB0F93-E0CE-4764-8F4A-DC5C2ADEE2DF}" type="parTrans" cxnId="{585F3207-00F3-4B82-811A-0D0AE357FE63}">
      <dgm:prSet/>
      <dgm:spPr/>
      <dgm:t>
        <a:bodyPr/>
        <a:lstStyle/>
        <a:p>
          <a:endParaRPr lang="ru-RU"/>
        </a:p>
      </dgm:t>
    </dgm:pt>
    <dgm:pt modelId="{E8A31558-AE8B-44D2-8804-95FAEF391EC0}" type="sibTrans" cxnId="{585F3207-00F3-4B82-811A-0D0AE357FE63}">
      <dgm:prSet/>
      <dgm:spPr/>
      <dgm:t>
        <a:bodyPr/>
        <a:lstStyle/>
        <a:p>
          <a:endParaRPr lang="ru-RU"/>
        </a:p>
      </dgm:t>
    </dgm:pt>
    <dgm:pt modelId="{3A0E78E7-030C-4596-A0ED-5FDA5D883B0C}">
      <dgm:prSet phldrT="[Текст]"/>
      <dgm:spPr/>
      <dgm:t>
        <a:bodyPr/>
        <a:lstStyle/>
        <a:p>
          <a:r>
            <a:rPr lang="ru-RU" b="1" dirty="0" smtClean="0">
              <a:solidFill>
                <a:srgbClr val="C00000"/>
              </a:solidFill>
            </a:rPr>
            <a:t>Реализация МСШ</a:t>
          </a:r>
          <a:endParaRPr lang="ru-RU" b="1" dirty="0">
            <a:solidFill>
              <a:srgbClr val="C00000"/>
            </a:solidFill>
          </a:endParaRPr>
        </a:p>
      </dgm:t>
    </dgm:pt>
    <dgm:pt modelId="{F7EF7E92-7410-49CF-B9B1-EABF786EEB1F}" type="parTrans" cxnId="{D66C8D05-BB8B-46D6-8336-5758F3A8C054}">
      <dgm:prSet/>
      <dgm:spPr/>
      <dgm:t>
        <a:bodyPr/>
        <a:lstStyle/>
        <a:p>
          <a:endParaRPr lang="ru-RU"/>
        </a:p>
      </dgm:t>
    </dgm:pt>
    <dgm:pt modelId="{DA73CD05-A74F-463E-A68F-4F0251B837F9}" type="sibTrans" cxnId="{D66C8D05-BB8B-46D6-8336-5758F3A8C054}">
      <dgm:prSet/>
      <dgm:spPr/>
      <dgm:t>
        <a:bodyPr/>
        <a:lstStyle/>
        <a:p>
          <a:endParaRPr lang="ru-RU"/>
        </a:p>
      </dgm:t>
    </dgm:pt>
    <dgm:pt modelId="{E17EDDBA-0472-420C-B944-481075A70A0C}">
      <dgm:prSet phldrT="[Текст]"/>
      <dgm:spPr/>
      <dgm:t>
        <a:bodyPr/>
        <a:lstStyle/>
        <a:p>
          <a:r>
            <a:rPr lang="ru-RU" b="1" dirty="0" smtClean="0">
              <a:solidFill>
                <a:srgbClr val="002060"/>
              </a:solidFill>
            </a:rPr>
            <a:t>Конструирование эффективного методического процесса, устойчивый индивидуальный стиль </a:t>
          </a:r>
          <a:r>
            <a:rPr lang="ru-RU" b="1" dirty="0" smtClean="0">
              <a:solidFill>
                <a:srgbClr val="002060"/>
              </a:solidFill>
            </a:rPr>
            <a:t>методической деятельности, направленной на улучшение образовательных результатов</a:t>
          </a:r>
          <a:endParaRPr lang="ru-RU" b="1" dirty="0">
            <a:solidFill>
              <a:srgbClr val="002060"/>
            </a:solidFill>
          </a:endParaRPr>
        </a:p>
      </dgm:t>
    </dgm:pt>
    <dgm:pt modelId="{37701855-3D3D-4BCB-818E-231E738703CC}" type="parTrans" cxnId="{855CB276-7803-4FAF-B3D5-739083755B8B}">
      <dgm:prSet/>
      <dgm:spPr/>
      <dgm:t>
        <a:bodyPr/>
        <a:lstStyle/>
        <a:p>
          <a:endParaRPr lang="ru-RU"/>
        </a:p>
      </dgm:t>
    </dgm:pt>
    <dgm:pt modelId="{00179738-D6D2-48FF-A872-90EB43602848}" type="sibTrans" cxnId="{855CB276-7803-4FAF-B3D5-739083755B8B}">
      <dgm:prSet/>
      <dgm:spPr/>
      <dgm:t>
        <a:bodyPr/>
        <a:lstStyle/>
        <a:p>
          <a:endParaRPr lang="ru-RU"/>
        </a:p>
      </dgm:t>
    </dgm:pt>
    <dgm:pt modelId="{AF4757E0-82DE-4762-B179-38048F10E68D}" type="pres">
      <dgm:prSet presAssocID="{2B09F188-26EB-41AC-8B62-013F1BA66F5B}" presName="linearFlow" presStyleCnt="0">
        <dgm:presLayoutVars>
          <dgm:dir/>
          <dgm:animLvl val="lvl"/>
          <dgm:resizeHandles val="exact"/>
        </dgm:presLayoutVars>
      </dgm:prSet>
      <dgm:spPr/>
      <dgm:t>
        <a:bodyPr/>
        <a:lstStyle/>
        <a:p>
          <a:endParaRPr lang="ru-RU"/>
        </a:p>
      </dgm:t>
    </dgm:pt>
    <dgm:pt modelId="{C540EEE4-7344-482C-906F-46E0AD05C374}" type="pres">
      <dgm:prSet presAssocID="{F31B30E6-DA1F-4B3E-8F0D-97E3BAEF41CE}" presName="composite" presStyleCnt="0"/>
      <dgm:spPr/>
    </dgm:pt>
    <dgm:pt modelId="{7E9EE009-1C52-403D-AC31-1C49979B61ED}" type="pres">
      <dgm:prSet presAssocID="{F31B30E6-DA1F-4B3E-8F0D-97E3BAEF41CE}" presName="parentText" presStyleLbl="alignNode1" presStyleIdx="0" presStyleCnt="3">
        <dgm:presLayoutVars>
          <dgm:chMax val="1"/>
          <dgm:bulletEnabled val="1"/>
        </dgm:presLayoutVars>
      </dgm:prSet>
      <dgm:spPr/>
      <dgm:t>
        <a:bodyPr/>
        <a:lstStyle/>
        <a:p>
          <a:endParaRPr lang="ru-RU"/>
        </a:p>
      </dgm:t>
    </dgm:pt>
    <dgm:pt modelId="{1B907EFE-B473-46D5-A054-330FC454BBD7}" type="pres">
      <dgm:prSet presAssocID="{F31B30E6-DA1F-4B3E-8F0D-97E3BAEF41CE}" presName="descendantText" presStyleLbl="alignAcc1" presStyleIdx="0" presStyleCnt="3">
        <dgm:presLayoutVars>
          <dgm:bulletEnabled val="1"/>
        </dgm:presLayoutVars>
      </dgm:prSet>
      <dgm:spPr/>
      <dgm:t>
        <a:bodyPr/>
        <a:lstStyle/>
        <a:p>
          <a:endParaRPr lang="ru-RU"/>
        </a:p>
      </dgm:t>
    </dgm:pt>
    <dgm:pt modelId="{55F360ED-DD80-45C7-8EE1-1116FE819F27}" type="pres">
      <dgm:prSet presAssocID="{79206A85-7C36-4717-A599-A98DEF36CA17}" presName="sp" presStyleCnt="0"/>
      <dgm:spPr/>
    </dgm:pt>
    <dgm:pt modelId="{12BDD4C3-1B3B-4CD4-9AA7-878A80CF7471}" type="pres">
      <dgm:prSet presAssocID="{038F6648-F0F6-4C8F-8BA3-3C375F2BAD3C}" presName="composite" presStyleCnt="0"/>
      <dgm:spPr/>
    </dgm:pt>
    <dgm:pt modelId="{3F18488C-D5CA-43CD-A0CF-33BE4D504D7C}" type="pres">
      <dgm:prSet presAssocID="{038F6648-F0F6-4C8F-8BA3-3C375F2BAD3C}" presName="parentText" presStyleLbl="alignNode1" presStyleIdx="1" presStyleCnt="3">
        <dgm:presLayoutVars>
          <dgm:chMax val="1"/>
          <dgm:bulletEnabled val="1"/>
        </dgm:presLayoutVars>
      </dgm:prSet>
      <dgm:spPr/>
      <dgm:t>
        <a:bodyPr/>
        <a:lstStyle/>
        <a:p>
          <a:endParaRPr lang="ru-RU"/>
        </a:p>
      </dgm:t>
    </dgm:pt>
    <dgm:pt modelId="{C3199C4D-993C-4CC6-8C49-62FFC3406C76}" type="pres">
      <dgm:prSet presAssocID="{038F6648-F0F6-4C8F-8BA3-3C375F2BAD3C}" presName="descendantText" presStyleLbl="alignAcc1" presStyleIdx="1" presStyleCnt="3">
        <dgm:presLayoutVars>
          <dgm:bulletEnabled val="1"/>
        </dgm:presLayoutVars>
      </dgm:prSet>
      <dgm:spPr/>
      <dgm:t>
        <a:bodyPr/>
        <a:lstStyle/>
        <a:p>
          <a:endParaRPr lang="ru-RU"/>
        </a:p>
      </dgm:t>
    </dgm:pt>
    <dgm:pt modelId="{8FA6C24D-F27F-493C-B36C-D1B6B1C5BA6B}" type="pres">
      <dgm:prSet presAssocID="{9A54760B-0EB3-43F8-98E9-D93009B009FE}" presName="sp" presStyleCnt="0"/>
      <dgm:spPr/>
    </dgm:pt>
    <dgm:pt modelId="{116FEE08-215F-48C5-8861-BB8474FF4735}" type="pres">
      <dgm:prSet presAssocID="{F3EBBC62-6532-444F-B7E3-4AE4E7814B5F}" presName="composite" presStyleCnt="0"/>
      <dgm:spPr/>
    </dgm:pt>
    <dgm:pt modelId="{3D713D54-4005-45D0-9A0B-C37CE88A88BA}" type="pres">
      <dgm:prSet presAssocID="{F3EBBC62-6532-444F-B7E3-4AE4E7814B5F}" presName="parentText" presStyleLbl="alignNode1" presStyleIdx="2" presStyleCnt="3" custLinFactNeighborX="0" custLinFactNeighborY="-5978">
        <dgm:presLayoutVars>
          <dgm:chMax val="1"/>
          <dgm:bulletEnabled val="1"/>
        </dgm:presLayoutVars>
      </dgm:prSet>
      <dgm:spPr/>
      <dgm:t>
        <a:bodyPr/>
        <a:lstStyle/>
        <a:p>
          <a:endParaRPr lang="ru-RU"/>
        </a:p>
      </dgm:t>
    </dgm:pt>
    <dgm:pt modelId="{8CD546F8-1784-4BA9-B6B3-70C7CDE43144}" type="pres">
      <dgm:prSet presAssocID="{F3EBBC62-6532-444F-B7E3-4AE4E7814B5F}" presName="descendantText" presStyleLbl="alignAcc1" presStyleIdx="2" presStyleCnt="3" custScaleX="98715">
        <dgm:presLayoutVars>
          <dgm:bulletEnabled val="1"/>
        </dgm:presLayoutVars>
      </dgm:prSet>
      <dgm:spPr/>
      <dgm:t>
        <a:bodyPr/>
        <a:lstStyle/>
        <a:p>
          <a:endParaRPr lang="ru-RU"/>
        </a:p>
      </dgm:t>
    </dgm:pt>
  </dgm:ptLst>
  <dgm:cxnLst>
    <dgm:cxn modelId="{5D53A7C0-DF04-470A-8830-6584099A181C}" type="presOf" srcId="{4A38EFBA-2D34-48DD-B191-8511A4ECB05B}" destId="{C3199C4D-993C-4CC6-8C49-62FFC3406C76}" srcOrd="0" destOrd="0" presId="urn:microsoft.com/office/officeart/2005/8/layout/chevron2"/>
    <dgm:cxn modelId="{0DC24953-C5AB-4C1F-AB78-C53BED760BFA}" type="presOf" srcId="{423CECF2-197E-44BA-813B-6378CEB5D3DA}" destId="{C3199C4D-993C-4CC6-8C49-62FFC3406C76}" srcOrd="0" destOrd="1" presId="urn:microsoft.com/office/officeart/2005/8/layout/chevron2"/>
    <dgm:cxn modelId="{5CE8072F-7CFF-4308-9DF3-90A50A06AB1C}" type="presOf" srcId="{9C7B00E4-93F1-4E2D-8C4F-96EEAB684EC3}" destId="{1B907EFE-B473-46D5-A054-330FC454BBD7}" srcOrd="0" destOrd="0" presId="urn:microsoft.com/office/officeart/2005/8/layout/chevron2"/>
    <dgm:cxn modelId="{855CB276-7803-4FAF-B3D5-739083755B8B}" srcId="{F3EBBC62-6532-444F-B7E3-4AE4E7814B5F}" destId="{E17EDDBA-0472-420C-B944-481075A70A0C}" srcOrd="1" destOrd="0" parTransId="{37701855-3D3D-4BCB-818E-231E738703CC}" sibTransId="{00179738-D6D2-48FF-A872-90EB43602848}"/>
    <dgm:cxn modelId="{463AFB19-7257-4A20-A4EB-AD934C1C4509}" type="presOf" srcId="{F3EBBC62-6532-444F-B7E3-4AE4E7814B5F}" destId="{3D713D54-4005-45D0-9A0B-C37CE88A88BA}" srcOrd="0" destOrd="0" presId="urn:microsoft.com/office/officeart/2005/8/layout/chevron2"/>
    <dgm:cxn modelId="{585F3207-00F3-4B82-811A-0D0AE357FE63}" srcId="{2B09F188-26EB-41AC-8B62-013F1BA66F5B}" destId="{F3EBBC62-6532-444F-B7E3-4AE4E7814B5F}" srcOrd="2" destOrd="0" parTransId="{BBDB0F93-E0CE-4764-8F4A-DC5C2ADEE2DF}" sibTransId="{E8A31558-AE8B-44D2-8804-95FAEF391EC0}"/>
    <dgm:cxn modelId="{0275DAA9-9F09-46AE-9A9D-D84E2DB0F978}" srcId="{2B09F188-26EB-41AC-8B62-013F1BA66F5B}" destId="{038F6648-F0F6-4C8F-8BA3-3C375F2BAD3C}" srcOrd="1" destOrd="0" parTransId="{5C6F7E95-0015-4FE2-A6B4-3C44BEFD1A30}" sibTransId="{9A54760B-0EB3-43F8-98E9-D93009B009FE}"/>
    <dgm:cxn modelId="{388D9F2C-9DCC-415F-8BAB-0315105979ED}" srcId="{2B09F188-26EB-41AC-8B62-013F1BA66F5B}" destId="{F31B30E6-DA1F-4B3E-8F0D-97E3BAEF41CE}" srcOrd="0" destOrd="0" parTransId="{F8C3FF9D-9682-4430-A5FE-4B6AAD1E67B9}" sibTransId="{79206A85-7C36-4717-A599-A98DEF36CA17}"/>
    <dgm:cxn modelId="{979516C5-CE87-4C39-ABCB-CE6DA551CB5D}" srcId="{F31B30E6-DA1F-4B3E-8F0D-97E3BAEF41CE}" destId="{AA342E55-2C50-4E6A-8FDC-7967D67B54FC}" srcOrd="1" destOrd="0" parTransId="{B3EFCB5F-EB83-440B-AD8B-772527FC2546}" sibTransId="{D4CC3DF8-93C8-4451-B28B-42247A6E9BB8}"/>
    <dgm:cxn modelId="{0FE331B9-9318-41E8-960B-7491C57D00DD}" type="presOf" srcId="{2B09F188-26EB-41AC-8B62-013F1BA66F5B}" destId="{AF4757E0-82DE-4762-B179-38048F10E68D}" srcOrd="0" destOrd="0" presId="urn:microsoft.com/office/officeart/2005/8/layout/chevron2"/>
    <dgm:cxn modelId="{FB7B7151-B670-4F2B-B1AC-EC0708B77C73}" srcId="{F31B30E6-DA1F-4B3E-8F0D-97E3BAEF41CE}" destId="{9C7B00E4-93F1-4E2D-8C4F-96EEAB684EC3}" srcOrd="0" destOrd="0" parTransId="{1F720E85-EEDA-4E74-A40A-2FB0A5D58EF3}" sibTransId="{60B148DB-54C0-485F-96D5-9D698150E20E}"/>
    <dgm:cxn modelId="{7A44BD6F-206A-4D7B-A499-792F493A3A4E}" srcId="{038F6648-F0F6-4C8F-8BA3-3C375F2BAD3C}" destId="{4A38EFBA-2D34-48DD-B191-8511A4ECB05B}" srcOrd="0" destOrd="0" parTransId="{8A7B530E-A8CE-452B-B0F0-1CD9C7B00244}" sibTransId="{76B7BEE0-5879-4D90-A4A1-00DDF6599286}"/>
    <dgm:cxn modelId="{1C4416C0-0D13-4225-B02D-C14E59C3787A}" type="presOf" srcId="{3A0E78E7-030C-4596-A0ED-5FDA5D883B0C}" destId="{8CD546F8-1784-4BA9-B6B3-70C7CDE43144}" srcOrd="0" destOrd="0" presId="urn:microsoft.com/office/officeart/2005/8/layout/chevron2"/>
    <dgm:cxn modelId="{1B7FEB52-1864-4F71-9548-6723B608F5A4}" type="presOf" srcId="{AA342E55-2C50-4E6A-8FDC-7967D67B54FC}" destId="{1B907EFE-B473-46D5-A054-330FC454BBD7}" srcOrd="0" destOrd="1" presId="urn:microsoft.com/office/officeart/2005/8/layout/chevron2"/>
    <dgm:cxn modelId="{D66C8D05-BB8B-46D6-8336-5758F3A8C054}" srcId="{F3EBBC62-6532-444F-B7E3-4AE4E7814B5F}" destId="{3A0E78E7-030C-4596-A0ED-5FDA5D883B0C}" srcOrd="0" destOrd="0" parTransId="{F7EF7E92-7410-49CF-B9B1-EABF786EEB1F}" sibTransId="{DA73CD05-A74F-463E-A68F-4F0251B837F9}"/>
    <dgm:cxn modelId="{EA42E9DC-4BD7-4ABD-9754-FB545843DD54}" type="presOf" srcId="{F31B30E6-DA1F-4B3E-8F0D-97E3BAEF41CE}" destId="{7E9EE009-1C52-403D-AC31-1C49979B61ED}" srcOrd="0" destOrd="0" presId="urn:microsoft.com/office/officeart/2005/8/layout/chevron2"/>
    <dgm:cxn modelId="{7ECF5809-1E76-48F1-A872-DF62326A7F7A}" srcId="{038F6648-F0F6-4C8F-8BA3-3C375F2BAD3C}" destId="{423CECF2-197E-44BA-813B-6378CEB5D3DA}" srcOrd="1" destOrd="0" parTransId="{633344FB-F1FF-4C23-86ED-EA0262DEED71}" sibTransId="{718A7C69-E02F-471E-B071-BA6D6FEF945F}"/>
    <dgm:cxn modelId="{D3B7647A-E4AB-4BAF-9E91-7BDED6FECDAB}" type="presOf" srcId="{E17EDDBA-0472-420C-B944-481075A70A0C}" destId="{8CD546F8-1784-4BA9-B6B3-70C7CDE43144}" srcOrd="0" destOrd="1" presId="urn:microsoft.com/office/officeart/2005/8/layout/chevron2"/>
    <dgm:cxn modelId="{139D407C-4D41-4EE1-B4FB-A60B3592350A}" type="presOf" srcId="{038F6648-F0F6-4C8F-8BA3-3C375F2BAD3C}" destId="{3F18488C-D5CA-43CD-A0CF-33BE4D504D7C}" srcOrd="0" destOrd="0" presId="urn:microsoft.com/office/officeart/2005/8/layout/chevron2"/>
    <dgm:cxn modelId="{94D22575-636A-4DD2-8A82-7A640C04C7D7}" type="presParOf" srcId="{AF4757E0-82DE-4762-B179-38048F10E68D}" destId="{C540EEE4-7344-482C-906F-46E0AD05C374}" srcOrd="0" destOrd="0" presId="urn:microsoft.com/office/officeart/2005/8/layout/chevron2"/>
    <dgm:cxn modelId="{37E1EB53-2E63-401F-82B3-38CDEA609C59}" type="presParOf" srcId="{C540EEE4-7344-482C-906F-46E0AD05C374}" destId="{7E9EE009-1C52-403D-AC31-1C49979B61ED}" srcOrd="0" destOrd="0" presId="urn:microsoft.com/office/officeart/2005/8/layout/chevron2"/>
    <dgm:cxn modelId="{3232CF50-1114-4C42-839D-F0E872F3CE9C}" type="presParOf" srcId="{C540EEE4-7344-482C-906F-46E0AD05C374}" destId="{1B907EFE-B473-46D5-A054-330FC454BBD7}" srcOrd="1" destOrd="0" presId="urn:microsoft.com/office/officeart/2005/8/layout/chevron2"/>
    <dgm:cxn modelId="{3B8EAF22-6465-46E5-B060-C6C1AB98D63C}" type="presParOf" srcId="{AF4757E0-82DE-4762-B179-38048F10E68D}" destId="{55F360ED-DD80-45C7-8EE1-1116FE819F27}" srcOrd="1" destOrd="0" presId="urn:microsoft.com/office/officeart/2005/8/layout/chevron2"/>
    <dgm:cxn modelId="{9C5E461C-9587-4B28-A654-16DC99C7F5E1}" type="presParOf" srcId="{AF4757E0-82DE-4762-B179-38048F10E68D}" destId="{12BDD4C3-1B3B-4CD4-9AA7-878A80CF7471}" srcOrd="2" destOrd="0" presId="urn:microsoft.com/office/officeart/2005/8/layout/chevron2"/>
    <dgm:cxn modelId="{E2B81814-E453-4701-A741-62AEEA6F8313}" type="presParOf" srcId="{12BDD4C3-1B3B-4CD4-9AA7-878A80CF7471}" destId="{3F18488C-D5CA-43CD-A0CF-33BE4D504D7C}" srcOrd="0" destOrd="0" presId="urn:microsoft.com/office/officeart/2005/8/layout/chevron2"/>
    <dgm:cxn modelId="{5B34A661-AA1C-46FF-9521-FF96BDB4EA63}" type="presParOf" srcId="{12BDD4C3-1B3B-4CD4-9AA7-878A80CF7471}" destId="{C3199C4D-993C-4CC6-8C49-62FFC3406C76}" srcOrd="1" destOrd="0" presId="urn:microsoft.com/office/officeart/2005/8/layout/chevron2"/>
    <dgm:cxn modelId="{57E9D038-1AED-4D19-818D-505F794ED6E5}" type="presParOf" srcId="{AF4757E0-82DE-4762-B179-38048F10E68D}" destId="{8FA6C24D-F27F-493C-B36C-D1B6B1C5BA6B}" srcOrd="3" destOrd="0" presId="urn:microsoft.com/office/officeart/2005/8/layout/chevron2"/>
    <dgm:cxn modelId="{460EE72C-97AE-45C3-BF6D-9E178F4FF18C}" type="presParOf" srcId="{AF4757E0-82DE-4762-B179-38048F10E68D}" destId="{116FEE08-215F-48C5-8861-BB8474FF4735}" srcOrd="4" destOrd="0" presId="urn:microsoft.com/office/officeart/2005/8/layout/chevron2"/>
    <dgm:cxn modelId="{0F2F80AB-8673-4F34-B031-03BEC0D624CF}" type="presParOf" srcId="{116FEE08-215F-48C5-8861-BB8474FF4735}" destId="{3D713D54-4005-45D0-9A0B-C37CE88A88BA}" srcOrd="0" destOrd="0" presId="urn:microsoft.com/office/officeart/2005/8/layout/chevron2"/>
    <dgm:cxn modelId="{2EE38E8A-783C-44CB-AD1F-AF0A386B6729}" type="presParOf" srcId="{116FEE08-215F-48C5-8861-BB8474FF4735}" destId="{8CD546F8-1784-4BA9-B6B3-70C7CDE431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27A15-FE79-42D8-B3D0-E3DA0CDA5E7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ru-RU"/>
        </a:p>
      </dgm:t>
    </dgm:pt>
    <dgm:pt modelId="{9E33B967-C8EB-4F7D-8838-03D38F8BBBD4}">
      <dgm:prSet phldrT="[Текст]" custT="1"/>
      <dgm:spPr/>
      <dgm:t>
        <a:bodyPr/>
        <a:lstStyle/>
        <a:p>
          <a:r>
            <a:rPr lang="ru-RU" sz="2400" b="1" baseline="0" dirty="0" smtClean="0">
              <a:latin typeface="Times New Roman" panose="02020603050405020304" pitchFamily="18" charset="0"/>
              <a:cs typeface="Times New Roman" panose="02020603050405020304" pitchFamily="18" charset="0"/>
            </a:rPr>
            <a:t>методист</a:t>
          </a:r>
          <a:endParaRPr lang="ru-RU" sz="2400" b="1" baseline="0" dirty="0">
            <a:latin typeface="Times New Roman" panose="02020603050405020304" pitchFamily="18" charset="0"/>
            <a:cs typeface="Times New Roman" panose="02020603050405020304" pitchFamily="18" charset="0"/>
          </a:endParaRPr>
        </a:p>
      </dgm:t>
    </dgm:pt>
    <dgm:pt modelId="{D981A482-2316-4C13-BAAB-27F33B242AEF}" type="parTrans" cxnId="{731AADBB-1FC4-4AC9-8DAE-27CA716CB0DF}">
      <dgm:prSet/>
      <dgm:spPr/>
      <dgm:t>
        <a:bodyPr/>
        <a:lstStyle/>
        <a:p>
          <a:endParaRPr lang="ru-RU"/>
        </a:p>
      </dgm:t>
    </dgm:pt>
    <dgm:pt modelId="{3E5D6D31-4FA7-4CB2-AFA1-5CC68B9D1AE1}" type="sibTrans" cxnId="{731AADBB-1FC4-4AC9-8DAE-27CA716CB0DF}">
      <dgm:prSet custT="1"/>
      <dgm:spPr/>
      <dgm:t>
        <a:bodyPr/>
        <a:lstStyle/>
        <a:p>
          <a:r>
            <a:rPr lang="ru-RU" sz="2400" b="1" dirty="0" smtClean="0">
              <a:solidFill>
                <a:srgbClr val="002060"/>
              </a:solidFill>
              <a:latin typeface="Times New Roman" panose="02020603050405020304" pitchFamily="18" charset="0"/>
              <a:cs typeface="Times New Roman" panose="02020603050405020304" pitchFamily="18" charset="0"/>
            </a:rPr>
            <a:t>новатор</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7DED545F-26B2-4895-9C16-EE41F259C1DD}">
      <dgm:prSet phldrT="[Текст]" custT="1"/>
      <dgm:spPr/>
      <dgm: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Классный руководитель</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312CEF59-1A4B-4C8A-8A39-2F67D1B93A5A}" type="parTrans" cxnId="{DF90D3CE-ADA1-4437-9E26-BA6E07BC9B1E}">
      <dgm:prSet/>
      <dgm:spPr/>
      <dgm:t>
        <a:bodyPr/>
        <a:lstStyle/>
        <a:p>
          <a:endParaRPr lang="ru-RU"/>
        </a:p>
      </dgm:t>
    </dgm:pt>
    <dgm:pt modelId="{2D367DCB-50B0-43DF-9F66-80E6CEB6BC7C}" type="sibTrans" cxnId="{DF90D3CE-ADA1-4437-9E26-BA6E07BC9B1E}">
      <dgm:prSet/>
      <dgm:spPr/>
      <dgm:t>
        <a:bodyPr/>
        <a:lstStyle/>
        <a:p>
          <a:endParaRPr lang="ru-RU"/>
        </a:p>
      </dgm:t>
    </dgm:pt>
    <dgm:pt modelId="{D8869590-A6F6-4747-902F-DA6279850503}">
      <dgm:prSet phldrT="[Текст]" custT="1"/>
      <dgm:spPr/>
      <dgm:t>
        <a:bodyPr/>
        <a:lstStyle/>
        <a:p>
          <a:pPr marL="0" indent="0" algn="l">
            <a:tabLst/>
          </a:pPr>
          <a:r>
            <a:rPr lang="ru-RU" sz="2400" b="1" dirty="0" smtClean="0">
              <a:solidFill>
                <a:srgbClr val="002060"/>
              </a:solidFill>
              <a:latin typeface="Times New Roman" panose="02020603050405020304" pitchFamily="18" charset="0"/>
              <a:cs typeface="Times New Roman" panose="02020603050405020304" pitchFamily="18" charset="0"/>
            </a:rPr>
            <a:t>наставник</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AD859E85-33EC-4436-85F8-403749EF62CA}" type="parTrans" cxnId="{C97B125E-7A22-45BE-A634-8637B66EA057}">
      <dgm:prSet/>
      <dgm:spPr/>
      <dgm:t>
        <a:bodyPr/>
        <a:lstStyle/>
        <a:p>
          <a:endParaRPr lang="ru-RU"/>
        </a:p>
      </dgm:t>
    </dgm:pt>
    <dgm:pt modelId="{1943D984-85C4-436C-A1C0-CDB710378C6B}" type="sibTrans" cxnId="{C97B125E-7A22-45BE-A634-8637B66EA057}">
      <dgm:prSet/>
      <dgm:spPr/>
      <dgm:t>
        <a:bodyPr/>
        <a:lstStyle/>
        <a:p>
          <a:r>
            <a:rPr lang="ru-RU" b="1" dirty="0" smtClean="0">
              <a:latin typeface="Times New Roman" panose="02020603050405020304" pitchFamily="18" charset="0"/>
              <a:cs typeface="Times New Roman" panose="02020603050405020304" pitchFamily="18" charset="0"/>
            </a:rPr>
            <a:t>исследователь</a:t>
          </a:r>
          <a:endParaRPr lang="ru-RU" b="1" dirty="0">
            <a:latin typeface="Times New Roman" panose="02020603050405020304" pitchFamily="18" charset="0"/>
            <a:cs typeface="Times New Roman" panose="02020603050405020304" pitchFamily="18" charset="0"/>
          </a:endParaRPr>
        </a:p>
      </dgm:t>
    </dgm:pt>
    <dgm:pt modelId="{8931CFD4-76E8-4AB6-8F6C-1A20BA973FA5}">
      <dgm:prSet phldrT="[Текст]" custT="1"/>
      <dgm:spPr/>
      <dgm:t>
        <a:bodyPr/>
        <a:lstStyle/>
        <a:p>
          <a:r>
            <a:rPr lang="ru-RU" sz="2400" b="1" dirty="0" smtClean="0">
              <a:solidFill>
                <a:srgbClr val="002060"/>
              </a:solidFill>
              <a:latin typeface="Times New Roman" panose="02020603050405020304" pitchFamily="18" charset="0"/>
              <a:cs typeface="Times New Roman" panose="02020603050405020304" pitchFamily="18" charset="0"/>
            </a:rPr>
            <a:t>Предметник</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D25BDE99-8E91-43B4-BDB8-D037581E0DFC}" type="parTrans" cxnId="{40DD3642-76F6-4D1B-9B6E-E7C08C0FB1C5}">
      <dgm:prSet/>
      <dgm:spPr/>
      <dgm:t>
        <a:bodyPr/>
        <a:lstStyle/>
        <a:p>
          <a:endParaRPr lang="ru-RU"/>
        </a:p>
      </dgm:t>
    </dgm:pt>
    <dgm:pt modelId="{CB4F0A0E-4F2F-4912-BFD1-782BCDCF199A}" type="sibTrans" cxnId="{40DD3642-76F6-4D1B-9B6E-E7C08C0FB1C5}">
      <dgm:prSet/>
      <dgm:spPr/>
      <dgm:t>
        <a:bodyPr/>
        <a:lstStyle/>
        <a:p>
          <a:endParaRPr lang="ru-RU"/>
        </a:p>
      </dgm:t>
    </dgm:pt>
    <dgm:pt modelId="{9C689B6B-E441-465E-986C-3D92629F3459}">
      <dgm:prSet phldrT="[Текст]"/>
      <dgm:spPr/>
      <dgm:t>
        <a:bodyPr/>
        <a:lstStyle/>
        <a:p>
          <a:r>
            <a:rPr lang="ru-RU" b="1" dirty="0" err="1" smtClean="0">
              <a:latin typeface="Times New Roman" panose="02020603050405020304" pitchFamily="18" charset="0"/>
              <a:cs typeface="Times New Roman" panose="02020603050405020304" pitchFamily="18" charset="0"/>
            </a:rPr>
            <a:t>Игротехник</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коуч</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dgm:t>
    </dgm:pt>
    <dgm:pt modelId="{C128B712-3B3B-4AC2-9504-42DA8C569662}" type="parTrans" cxnId="{FF00A1C6-D54F-4135-9904-AC606AD72933}">
      <dgm:prSet/>
      <dgm:spPr/>
      <dgm:t>
        <a:bodyPr/>
        <a:lstStyle/>
        <a:p>
          <a:endParaRPr lang="ru-RU"/>
        </a:p>
      </dgm:t>
    </dgm:pt>
    <dgm:pt modelId="{57EC87E4-F3C7-46C6-A689-3DCA9B6B8A94}" type="sibTrans" cxnId="{FF00A1C6-D54F-4135-9904-AC606AD72933}">
      <dgm:prSet custT="1"/>
      <dgm:spPr/>
      <dgm:t>
        <a:bodyPr/>
        <a:lstStyle/>
        <a:p>
          <a:r>
            <a:rPr lang="ru-RU" sz="2400" b="1" dirty="0" err="1" smtClean="0">
              <a:latin typeface="Times New Roman" panose="02020603050405020304" pitchFamily="18" charset="0"/>
              <a:cs typeface="Times New Roman" panose="02020603050405020304" pitchFamily="18" charset="0"/>
            </a:rPr>
            <a:t>тьютор</a:t>
          </a:r>
          <a:endParaRPr lang="ru-RU" sz="2400" b="1" dirty="0">
            <a:latin typeface="Times New Roman" panose="02020603050405020304" pitchFamily="18" charset="0"/>
            <a:cs typeface="Times New Roman" panose="02020603050405020304" pitchFamily="18" charset="0"/>
          </a:endParaRPr>
        </a:p>
      </dgm:t>
    </dgm:pt>
    <dgm:pt modelId="{E3A766CC-2276-4BED-9C9C-DA2355B44503}">
      <dgm:prSet phldrT="[Текст]" custT="1"/>
      <dgm:spPr/>
      <dgm:t>
        <a:bodyPr/>
        <a:lstStyle/>
        <a:p>
          <a:r>
            <a:rPr lang="ru-RU" sz="2400" b="1" dirty="0" smtClean="0">
              <a:solidFill>
                <a:srgbClr val="002060"/>
              </a:solidFill>
              <a:latin typeface="Times New Roman" panose="02020603050405020304" pitchFamily="18" charset="0"/>
              <a:cs typeface="Times New Roman" panose="02020603050405020304" pitchFamily="18" charset="0"/>
            </a:rPr>
            <a:t>Руководитель</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9AE0D671-A4FB-4C3F-92B5-1301A4092354}" type="parTrans" cxnId="{B256D99C-4ECC-454C-A441-29FA719A2F19}">
      <dgm:prSet/>
      <dgm:spPr/>
      <dgm:t>
        <a:bodyPr/>
        <a:lstStyle/>
        <a:p>
          <a:endParaRPr lang="ru-RU"/>
        </a:p>
      </dgm:t>
    </dgm:pt>
    <dgm:pt modelId="{06690414-50EC-4B29-B361-CE35B1D924AB}" type="sibTrans" cxnId="{B256D99C-4ECC-454C-A441-29FA719A2F19}">
      <dgm:prSet/>
      <dgm:spPr/>
      <dgm:t>
        <a:bodyPr/>
        <a:lstStyle/>
        <a:p>
          <a:endParaRPr lang="ru-RU"/>
        </a:p>
      </dgm:t>
    </dgm:pt>
    <dgm:pt modelId="{528C465D-ED74-4087-B248-97FC04D09B2F}" type="pres">
      <dgm:prSet presAssocID="{FEF27A15-FE79-42D8-B3D0-E3DA0CDA5E76}" presName="Name0" presStyleCnt="0">
        <dgm:presLayoutVars>
          <dgm:chMax/>
          <dgm:chPref/>
          <dgm:dir/>
          <dgm:animLvl val="lvl"/>
        </dgm:presLayoutVars>
      </dgm:prSet>
      <dgm:spPr/>
      <dgm:t>
        <a:bodyPr/>
        <a:lstStyle/>
        <a:p>
          <a:endParaRPr lang="ru-RU"/>
        </a:p>
      </dgm:t>
    </dgm:pt>
    <dgm:pt modelId="{79CED17D-4947-42F9-9A5F-2B09ED0B60AF}" type="pres">
      <dgm:prSet presAssocID="{9E33B967-C8EB-4F7D-8838-03D38F8BBBD4}" presName="composite" presStyleCnt="0"/>
      <dgm:spPr/>
    </dgm:pt>
    <dgm:pt modelId="{AD2AEDA5-E6D3-4B76-915A-95BB0DC23CFB}" type="pres">
      <dgm:prSet presAssocID="{9E33B967-C8EB-4F7D-8838-03D38F8BBBD4}" presName="Parent1" presStyleLbl="node1" presStyleIdx="0" presStyleCnt="6" custScaleX="117062" custLinFactNeighborX="5042" custLinFactNeighborY="-120">
        <dgm:presLayoutVars>
          <dgm:chMax val="1"/>
          <dgm:chPref val="1"/>
          <dgm:bulletEnabled val="1"/>
        </dgm:presLayoutVars>
      </dgm:prSet>
      <dgm:spPr/>
      <dgm:t>
        <a:bodyPr/>
        <a:lstStyle/>
        <a:p>
          <a:endParaRPr lang="ru-RU"/>
        </a:p>
      </dgm:t>
    </dgm:pt>
    <dgm:pt modelId="{A768E6ED-BB2A-41AC-B54A-E11D6A8B297F}" type="pres">
      <dgm:prSet presAssocID="{9E33B967-C8EB-4F7D-8838-03D38F8BBBD4}" presName="Childtext1" presStyleLbl="revTx" presStyleIdx="0" presStyleCnt="3" custLinFactNeighborX="7861">
        <dgm:presLayoutVars>
          <dgm:chMax val="0"/>
          <dgm:chPref val="0"/>
          <dgm:bulletEnabled val="1"/>
        </dgm:presLayoutVars>
      </dgm:prSet>
      <dgm:spPr/>
      <dgm:t>
        <a:bodyPr/>
        <a:lstStyle/>
        <a:p>
          <a:endParaRPr lang="ru-RU"/>
        </a:p>
      </dgm:t>
    </dgm:pt>
    <dgm:pt modelId="{EA44783C-45A4-44B2-B990-C174266E4E15}" type="pres">
      <dgm:prSet presAssocID="{9E33B967-C8EB-4F7D-8838-03D38F8BBBD4}" presName="BalanceSpacing" presStyleCnt="0"/>
      <dgm:spPr/>
    </dgm:pt>
    <dgm:pt modelId="{987E1624-EF72-49BA-A093-61A2F67672F5}" type="pres">
      <dgm:prSet presAssocID="{9E33B967-C8EB-4F7D-8838-03D38F8BBBD4}" presName="BalanceSpacing1" presStyleCnt="0"/>
      <dgm:spPr/>
    </dgm:pt>
    <dgm:pt modelId="{C4417173-C740-4D47-9741-3DC31FE854D5}" type="pres">
      <dgm:prSet presAssocID="{3E5D6D31-4FA7-4CB2-AFA1-5CC68B9D1AE1}" presName="Accent1Text" presStyleLbl="node1" presStyleIdx="1" presStyleCnt="6" custScaleX="117758" custLinFactNeighborX="-6555" custLinFactNeighborY="-120"/>
      <dgm:spPr/>
      <dgm:t>
        <a:bodyPr/>
        <a:lstStyle/>
        <a:p>
          <a:endParaRPr lang="ru-RU"/>
        </a:p>
      </dgm:t>
    </dgm:pt>
    <dgm:pt modelId="{319A3276-7174-4C03-ACE2-5705588378FB}" type="pres">
      <dgm:prSet presAssocID="{3E5D6D31-4FA7-4CB2-AFA1-5CC68B9D1AE1}" presName="spaceBetweenRectangles" presStyleCnt="0"/>
      <dgm:spPr/>
    </dgm:pt>
    <dgm:pt modelId="{8CC3635D-8267-43F8-878C-D51BD728D118}" type="pres">
      <dgm:prSet presAssocID="{D8869590-A6F6-4747-902F-DA6279850503}" presName="composite" presStyleCnt="0"/>
      <dgm:spPr/>
    </dgm:pt>
    <dgm:pt modelId="{A5F8EBF0-5C1F-4819-BE2F-310DD3A0F11D}" type="pres">
      <dgm:prSet presAssocID="{D8869590-A6F6-4747-902F-DA6279850503}" presName="Parent1" presStyleLbl="node1" presStyleIdx="2" presStyleCnt="6" custScaleX="133576" custLinFactNeighborX="-2017" custLinFactNeighborY="-5264">
        <dgm:presLayoutVars>
          <dgm:chMax val="1"/>
          <dgm:chPref val="1"/>
          <dgm:bulletEnabled val="1"/>
        </dgm:presLayoutVars>
      </dgm:prSet>
      <dgm:spPr/>
      <dgm:t>
        <a:bodyPr/>
        <a:lstStyle/>
        <a:p>
          <a:endParaRPr lang="ru-RU"/>
        </a:p>
      </dgm:t>
    </dgm:pt>
    <dgm:pt modelId="{A72BEB9B-6889-4D57-B499-2DFA627F4A16}" type="pres">
      <dgm:prSet presAssocID="{D8869590-A6F6-4747-902F-DA6279850503}" presName="Childtext1" presStyleLbl="revTx" presStyleIdx="1" presStyleCnt="3" custLinFactNeighborX="-15028" custLinFactNeighborY="-5118">
        <dgm:presLayoutVars>
          <dgm:chMax val="0"/>
          <dgm:chPref val="0"/>
          <dgm:bulletEnabled val="1"/>
        </dgm:presLayoutVars>
      </dgm:prSet>
      <dgm:spPr/>
      <dgm:t>
        <a:bodyPr/>
        <a:lstStyle/>
        <a:p>
          <a:endParaRPr lang="ru-RU"/>
        </a:p>
      </dgm:t>
    </dgm:pt>
    <dgm:pt modelId="{21A7D44A-E49E-4982-A5DA-CAA4D6A4DE06}" type="pres">
      <dgm:prSet presAssocID="{D8869590-A6F6-4747-902F-DA6279850503}" presName="BalanceSpacing" presStyleCnt="0"/>
      <dgm:spPr/>
    </dgm:pt>
    <dgm:pt modelId="{F8E4D672-382D-4844-B65E-55FF480BD2EE}" type="pres">
      <dgm:prSet presAssocID="{D8869590-A6F6-4747-902F-DA6279850503}" presName="BalanceSpacing1" presStyleCnt="0"/>
      <dgm:spPr/>
    </dgm:pt>
    <dgm:pt modelId="{1067F209-6284-470F-9482-4180242A2490}" type="pres">
      <dgm:prSet presAssocID="{1943D984-85C4-436C-A1C0-CDB710378C6B}" presName="Accent1Text" presStyleLbl="node1" presStyleIdx="3" presStyleCnt="6" custScaleX="120139" custLinFactNeighborX="13721" custLinFactNeighborY="-7018"/>
      <dgm:spPr/>
      <dgm:t>
        <a:bodyPr/>
        <a:lstStyle/>
        <a:p>
          <a:endParaRPr lang="ru-RU"/>
        </a:p>
      </dgm:t>
    </dgm:pt>
    <dgm:pt modelId="{510E28D0-436C-4213-AD05-7CDCB670EED1}" type="pres">
      <dgm:prSet presAssocID="{1943D984-85C4-436C-A1C0-CDB710378C6B}" presName="spaceBetweenRectangles" presStyleCnt="0"/>
      <dgm:spPr/>
    </dgm:pt>
    <dgm:pt modelId="{07839C28-6D16-46E5-9D7A-C144FBAA150A}" type="pres">
      <dgm:prSet presAssocID="{9C689B6B-E441-465E-986C-3D92629F3459}" presName="composite" presStyleCnt="0"/>
      <dgm:spPr/>
    </dgm:pt>
    <dgm:pt modelId="{370C18B8-D6F9-4CC5-964F-08D2D8A02B70}" type="pres">
      <dgm:prSet presAssocID="{9C689B6B-E441-465E-986C-3D92629F3459}" presName="Parent1" presStyleLbl="node1" presStyleIdx="4" presStyleCnt="6" custScaleX="115937" custLinFactNeighborX="11093" custLinFactNeighborY="-10528">
        <dgm:presLayoutVars>
          <dgm:chMax val="1"/>
          <dgm:chPref val="1"/>
          <dgm:bulletEnabled val="1"/>
        </dgm:presLayoutVars>
      </dgm:prSet>
      <dgm:spPr/>
      <dgm:t>
        <a:bodyPr/>
        <a:lstStyle/>
        <a:p>
          <a:endParaRPr lang="ru-RU"/>
        </a:p>
      </dgm:t>
    </dgm:pt>
    <dgm:pt modelId="{FF62C88D-86E6-48BA-8869-51A3FE59C2D9}" type="pres">
      <dgm:prSet presAssocID="{9C689B6B-E441-465E-986C-3D92629F3459}" presName="Childtext1" presStyleLbl="revTx" presStyleIdx="2" presStyleCnt="3" custLinFactNeighborX="14544" custLinFactNeighborY="-4387">
        <dgm:presLayoutVars>
          <dgm:chMax val="0"/>
          <dgm:chPref val="0"/>
          <dgm:bulletEnabled val="1"/>
        </dgm:presLayoutVars>
      </dgm:prSet>
      <dgm:spPr/>
      <dgm:t>
        <a:bodyPr/>
        <a:lstStyle/>
        <a:p>
          <a:endParaRPr lang="ru-RU"/>
        </a:p>
      </dgm:t>
    </dgm:pt>
    <dgm:pt modelId="{223B452A-9D35-44CE-8332-F7ABB73FB53E}" type="pres">
      <dgm:prSet presAssocID="{9C689B6B-E441-465E-986C-3D92629F3459}" presName="BalanceSpacing" presStyleCnt="0"/>
      <dgm:spPr/>
    </dgm:pt>
    <dgm:pt modelId="{B4B54758-62B1-4F1F-9F26-187AACA92A6F}" type="pres">
      <dgm:prSet presAssocID="{9C689B6B-E441-465E-986C-3D92629F3459}" presName="BalanceSpacing1" presStyleCnt="0"/>
      <dgm:spPr/>
    </dgm:pt>
    <dgm:pt modelId="{D6A418B6-FE24-4665-A6C0-5B29DDF0357D}" type="pres">
      <dgm:prSet presAssocID="{57EC87E4-F3C7-46C6-A689-3DCA9B6B8A94}" presName="Accent1Text" presStyleLbl="node1" presStyleIdx="5" presStyleCnt="6" custScaleX="119224" custLinFactNeighborX="2017" custLinFactNeighborY="-7896"/>
      <dgm:spPr/>
      <dgm:t>
        <a:bodyPr/>
        <a:lstStyle/>
        <a:p>
          <a:endParaRPr lang="ru-RU"/>
        </a:p>
      </dgm:t>
    </dgm:pt>
  </dgm:ptLst>
  <dgm:cxnLst>
    <dgm:cxn modelId="{A1ABF747-9271-480A-BBEC-8E3F447C4234}" type="presOf" srcId="{57EC87E4-F3C7-46C6-A689-3DCA9B6B8A94}" destId="{D6A418B6-FE24-4665-A6C0-5B29DDF0357D}" srcOrd="0" destOrd="0" presId="urn:microsoft.com/office/officeart/2008/layout/AlternatingHexagons"/>
    <dgm:cxn modelId="{26EF92A3-BC5D-4080-9D9D-F3EFF312EF8C}" type="presOf" srcId="{E3A766CC-2276-4BED-9C9C-DA2355B44503}" destId="{FF62C88D-86E6-48BA-8869-51A3FE59C2D9}" srcOrd="0" destOrd="0" presId="urn:microsoft.com/office/officeart/2008/layout/AlternatingHexagons"/>
    <dgm:cxn modelId="{42DEC251-5772-4788-83F2-FA4FF9872C25}" type="presOf" srcId="{9C689B6B-E441-465E-986C-3D92629F3459}" destId="{370C18B8-D6F9-4CC5-964F-08D2D8A02B70}" srcOrd="0" destOrd="0" presId="urn:microsoft.com/office/officeart/2008/layout/AlternatingHexagons"/>
    <dgm:cxn modelId="{731AADBB-1FC4-4AC9-8DAE-27CA716CB0DF}" srcId="{FEF27A15-FE79-42D8-B3D0-E3DA0CDA5E76}" destId="{9E33B967-C8EB-4F7D-8838-03D38F8BBBD4}" srcOrd="0" destOrd="0" parTransId="{D981A482-2316-4C13-BAAB-27F33B242AEF}" sibTransId="{3E5D6D31-4FA7-4CB2-AFA1-5CC68B9D1AE1}"/>
    <dgm:cxn modelId="{C97B125E-7A22-45BE-A634-8637B66EA057}" srcId="{FEF27A15-FE79-42D8-B3D0-E3DA0CDA5E76}" destId="{D8869590-A6F6-4747-902F-DA6279850503}" srcOrd="1" destOrd="0" parTransId="{AD859E85-33EC-4436-85F8-403749EF62CA}" sibTransId="{1943D984-85C4-436C-A1C0-CDB710378C6B}"/>
    <dgm:cxn modelId="{B256D99C-4ECC-454C-A441-29FA719A2F19}" srcId="{9C689B6B-E441-465E-986C-3D92629F3459}" destId="{E3A766CC-2276-4BED-9C9C-DA2355B44503}" srcOrd="0" destOrd="0" parTransId="{9AE0D671-A4FB-4C3F-92B5-1301A4092354}" sibTransId="{06690414-50EC-4B29-B361-CE35B1D924AB}"/>
    <dgm:cxn modelId="{B26C51E8-ABDC-4930-A20E-DF3835B11D32}" type="presOf" srcId="{FEF27A15-FE79-42D8-B3D0-E3DA0CDA5E76}" destId="{528C465D-ED74-4087-B248-97FC04D09B2F}" srcOrd="0" destOrd="0" presId="urn:microsoft.com/office/officeart/2008/layout/AlternatingHexagons"/>
    <dgm:cxn modelId="{BA4935FC-5824-41B9-A434-A14E8FD69E41}" type="presOf" srcId="{3E5D6D31-4FA7-4CB2-AFA1-5CC68B9D1AE1}" destId="{C4417173-C740-4D47-9741-3DC31FE854D5}" srcOrd="0" destOrd="0" presId="urn:microsoft.com/office/officeart/2008/layout/AlternatingHexagons"/>
    <dgm:cxn modelId="{40DD3642-76F6-4D1B-9B6E-E7C08C0FB1C5}" srcId="{D8869590-A6F6-4747-902F-DA6279850503}" destId="{8931CFD4-76E8-4AB6-8F6C-1A20BA973FA5}" srcOrd="0" destOrd="0" parTransId="{D25BDE99-8E91-43B4-BDB8-D037581E0DFC}" sibTransId="{CB4F0A0E-4F2F-4912-BFD1-782BCDCF199A}"/>
    <dgm:cxn modelId="{FF00A1C6-D54F-4135-9904-AC606AD72933}" srcId="{FEF27A15-FE79-42D8-B3D0-E3DA0CDA5E76}" destId="{9C689B6B-E441-465E-986C-3D92629F3459}" srcOrd="2" destOrd="0" parTransId="{C128B712-3B3B-4AC2-9504-42DA8C569662}" sibTransId="{57EC87E4-F3C7-46C6-A689-3DCA9B6B8A94}"/>
    <dgm:cxn modelId="{3EC5025B-712B-423A-B1D9-9EC43F20EE03}" type="presOf" srcId="{9E33B967-C8EB-4F7D-8838-03D38F8BBBD4}" destId="{AD2AEDA5-E6D3-4B76-915A-95BB0DC23CFB}" srcOrd="0" destOrd="0" presId="urn:microsoft.com/office/officeart/2008/layout/AlternatingHexagons"/>
    <dgm:cxn modelId="{207262F7-C6AF-46CD-B820-2E9042EB34FF}" type="presOf" srcId="{D8869590-A6F6-4747-902F-DA6279850503}" destId="{A5F8EBF0-5C1F-4819-BE2F-310DD3A0F11D}" srcOrd="0" destOrd="0" presId="urn:microsoft.com/office/officeart/2008/layout/AlternatingHexagons"/>
    <dgm:cxn modelId="{DF90D3CE-ADA1-4437-9E26-BA6E07BC9B1E}" srcId="{9E33B967-C8EB-4F7D-8838-03D38F8BBBD4}" destId="{7DED545F-26B2-4895-9C16-EE41F259C1DD}" srcOrd="0" destOrd="0" parTransId="{312CEF59-1A4B-4C8A-8A39-2F67D1B93A5A}" sibTransId="{2D367DCB-50B0-43DF-9F66-80E6CEB6BC7C}"/>
    <dgm:cxn modelId="{FD0F92E7-3AA7-4FBF-845A-57A1EEAECAAD}" type="presOf" srcId="{8931CFD4-76E8-4AB6-8F6C-1A20BA973FA5}" destId="{A72BEB9B-6889-4D57-B499-2DFA627F4A16}" srcOrd="0" destOrd="0" presId="urn:microsoft.com/office/officeart/2008/layout/AlternatingHexagons"/>
    <dgm:cxn modelId="{DB53AAFD-AC75-4951-8E4A-33D39DCB4804}" type="presOf" srcId="{7DED545F-26B2-4895-9C16-EE41F259C1DD}" destId="{A768E6ED-BB2A-41AC-B54A-E11D6A8B297F}" srcOrd="0" destOrd="0" presId="urn:microsoft.com/office/officeart/2008/layout/AlternatingHexagons"/>
    <dgm:cxn modelId="{5F8147FF-87F9-4EB2-9E23-6F2D8FD5FE3B}" type="presOf" srcId="{1943D984-85C4-436C-A1C0-CDB710378C6B}" destId="{1067F209-6284-470F-9482-4180242A2490}" srcOrd="0" destOrd="0" presId="urn:microsoft.com/office/officeart/2008/layout/AlternatingHexagons"/>
    <dgm:cxn modelId="{D9FE32F0-0CBA-4921-885D-20D12DA2D747}" type="presParOf" srcId="{528C465D-ED74-4087-B248-97FC04D09B2F}" destId="{79CED17D-4947-42F9-9A5F-2B09ED0B60AF}" srcOrd="0" destOrd="0" presId="urn:microsoft.com/office/officeart/2008/layout/AlternatingHexagons"/>
    <dgm:cxn modelId="{192330D9-ECFB-4D1C-A1B3-2DEF813560E2}" type="presParOf" srcId="{79CED17D-4947-42F9-9A5F-2B09ED0B60AF}" destId="{AD2AEDA5-E6D3-4B76-915A-95BB0DC23CFB}" srcOrd="0" destOrd="0" presId="urn:microsoft.com/office/officeart/2008/layout/AlternatingHexagons"/>
    <dgm:cxn modelId="{DE116706-D510-4FA1-BAE5-70CE03A4AAD8}" type="presParOf" srcId="{79CED17D-4947-42F9-9A5F-2B09ED0B60AF}" destId="{A768E6ED-BB2A-41AC-B54A-E11D6A8B297F}" srcOrd="1" destOrd="0" presId="urn:microsoft.com/office/officeart/2008/layout/AlternatingHexagons"/>
    <dgm:cxn modelId="{A4EC2644-6E87-4B29-B366-F397262B70DD}" type="presParOf" srcId="{79CED17D-4947-42F9-9A5F-2B09ED0B60AF}" destId="{EA44783C-45A4-44B2-B990-C174266E4E15}" srcOrd="2" destOrd="0" presId="urn:microsoft.com/office/officeart/2008/layout/AlternatingHexagons"/>
    <dgm:cxn modelId="{3A1C2E4E-04B3-45E5-B05C-B10920F6F2DB}" type="presParOf" srcId="{79CED17D-4947-42F9-9A5F-2B09ED0B60AF}" destId="{987E1624-EF72-49BA-A093-61A2F67672F5}" srcOrd="3" destOrd="0" presId="urn:microsoft.com/office/officeart/2008/layout/AlternatingHexagons"/>
    <dgm:cxn modelId="{E9CA314F-455E-4FDE-BCA8-A9A52BA1C645}" type="presParOf" srcId="{79CED17D-4947-42F9-9A5F-2B09ED0B60AF}" destId="{C4417173-C740-4D47-9741-3DC31FE854D5}" srcOrd="4" destOrd="0" presId="urn:microsoft.com/office/officeart/2008/layout/AlternatingHexagons"/>
    <dgm:cxn modelId="{D02C8DAF-59FA-4203-B81D-22A05932ABB8}" type="presParOf" srcId="{528C465D-ED74-4087-B248-97FC04D09B2F}" destId="{319A3276-7174-4C03-ACE2-5705588378FB}" srcOrd="1" destOrd="0" presId="urn:microsoft.com/office/officeart/2008/layout/AlternatingHexagons"/>
    <dgm:cxn modelId="{63AEAAF7-2F7D-464E-BD9C-58660BE49ADE}" type="presParOf" srcId="{528C465D-ED74-4087-B248-97FC04D09B2F}" destId="{8CC3635D-8267-43F8-878C-D51BD728D118}" srcOrd="2" destOrd="0" presId="urn:microsoft.com/office/officeart/2008/layout/AlternatingHexagons"/>
    <dgm:cxn modelId="{E0F5A568-A0B0-49AC-AC8B-36E68BC22A46}" type="presParOf" srcId="{8CC3635D-8267-43F8-878C-D51BD728D118}" destId="{A5F8EBF0-5C1F-4819-BE2F-310DD3A0F11D}" srcOrd="0" destOrd="0" presId="urn:microsoft.com/office/officeart/2008/layout/AlternatingHexagons"/>
    <dgm:cxn modelId="{D854701E-8FE0-49A0-9598-7A1385BBF532}" type="presParOf" srcId="{8CC3635D-8267-43F8-878C-D51BD728D118}" destId="{A72BEB9B-6889-4D57-B499-2DFA627F4A16}" srcOrd="1" destOrd="0" presId="urn:microsoft.com/office/officeart/2008/layout/AlternatingHexagons"/>
    <dgm:cxn modelId="{8C6BE8BA-0A6D-42B8-8031-D65E5D18F27A}" type="presParOf" srcId="{8CC3635D-8267-43F8-878C-D51BD728D118}" destId="{21A7D44A-E49E-4982-A5DA-CAA4D6A4DE06}" srcOrd="2" destOrd="0" presId="urn:microsoft.com/office/officeart/2008/layout/AlternatingHexagons"/>
    <dgm:cxn modelId="{50CA3B10-550E-4E04-8123-67B1050573EF}" type="presParOf" srcId="{8CC3635D-8267-43F8-878C-D51BD728D118}" destId="{F8E4D672-382D-4844-B65E-55FF480BD2EE}" srcOrd="3" destOrd="0" presId="urn:microsoft.com/office/officeart/2008/layout/AlternatingHexagons"/>
    <dgm:cxn modelId="{E60E7369-41F0-404B-85A5-7A630F5446D2}" type="presParOf" srcId="{8CC3635D-8267-43F8-878C-D51BD728D118}" destId="{1067F209-6284-470F-9482-4180242A2490}" srcOrd="4" destOrd="0" presId="urn:microsoft.com/office/officeart/2008/layout/AlternatingHexagons"/>
    <dgm:cxn modelId="{E85C474B-F455-446E-B719-2D75BFB6D9D3}" type="presParOf" srcId="{528C465D-ED74-4087-B248-97FC04D09B2F}" destId="{510E28D0-436C-4213-AD05-7CDCB670EED1}" srcOrd="3" destOrd="0" presId="urn:microsoft.com/office/officeart/2008/layout/AlternatingHexagons"/>
    <dgm:cxn modelId="{45214330-1CD8-4FE6-8868-967B7942FD05}" type="presParOf" srcId="{528C465D-ED74-4087-B248-97FC04D09B2F}" destId="{07839C28-6D16-46E5-9D7A-C144FBAA150A}" srcOrd="4" destOrd="0" presId="urn:microsoft.com/office/officeart/2008/layout/AlternatingHexagons"/>
    <dgm:cxn modelId="{6907E480-BA73-4667-9762-1D54C7C9F034}" type="presParOf" srcId="{07839C28-6D16-46E5-9D7A-C144FBAA150A}" destId="{370C18B8-D6F9-4CC5-964F-08D2D8A02B70}" srcOrd="0" destOrd="0" presId="urn:microsoft.com/office/officeart/2008/layout/AlternatingHexagons"/>
    <dgm:cxn modelId="{4484CD7D-C913-4F8E-BCB7-20C302FD5EDD}" type="presParOf" srcId="{07839C28-6D16-46E5-9D7A-C144FBAA150A}" destId="{FF62C88D-86E6-48BA-8869-51A3FE59C2D9}" srcOrd="1" destOrd="0" presId="urn:microsoft.com/office/officeart/2008/layout/AlternatingHexagons"/>
    <dgm:cxn modelId="{8C4D2738-5726-4B4C-9013-8B10109BFEAE}" type="presParOf" srcId="{07839C28-6D16-46E5-9D7A-C144FBAA150A}" destId="{223B452A-9D35-44CE-8332-F7ABB73FB53E}" srcOrd="2" destOrd="0" presId="urn:microsoft.com/office/officeart/2008/layout/AlternatingHexagons"/>
    <dgm:cxn modelId="{28A7E2D3-0F67-4BE3-8099-393C0E01403C}" type="presParOf" srcId="{07839C28-6D16-46E5-9D7A-C144FBAA150A}" destId="{B4B54758-62B1-4F1F-9F26-187AACA92A6F}" srcOrd="3" destOrd="0" presId="urn:microsoft.com/office/officeart/2008/layout/AlternatingHexagons"/>
    <dgm:cxn modelId="{1417DBB9-78F0-4050-8774-606AB2A97627}" type="presParOf" srcId="{07839C28-6D16-46E5-9D7A-C144FBAA150A}" destId="{D6A418B6-FE24-4665-A6C0-5B29DDF0357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9CCB46-3998-4D8B-92DC-4908734ACF2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8605C93C-1CE5-4648-BBBE-25A5E1145E30}">
      <dgm:prSet phldrT="[Текст]"/>
      <dgm:spPr/>
      <dgm:t>
        <a:bodyPr/>
        <a:lstStyle/>
        <a:p>
          <a:r>
            <a:rPr lang="ru-RU" dirty="0" smtClean="0"/>
            <a:t>1</a:t>
          </a:r>
          <a:endParaRPr lang="ru-RU" dirty="0"/>
        </a:p>
      </dgm:t>
    </dgm:pt>
    <dgm:pt modelId="{FE1B5BB2-6706-46BB-BBE5-CA6C20870109}" type="parTrans" cxnId="{0A7E843B-1C9B-4889-B5C4-D75496AC39C9}">
      <dgm:prSet/>
      <dgm:spPr/>
      <dgm:t>
        <a:bodyPr/>
        <a:lstStyle/>
        <a:p>
          <a:endParaRPr lang="ru-RU"/>
        </a:p>
      </dgm:t>
    </dgm:pt>
    <dgm:pt modelId="{A427DD1E-EE8F-4BD5-9D95-6335DFE31329}" type="sibTrans" cxnId="{0A7E843B-1C9B-4889-B5C4-D75496AC39C9}">
      <dgm:prSet/>
      <dgm:spPr/>
      <dgm:t>
        <a:bodyPr/>
        <a:lstStyle/>
        <a:p>
          <a:endParaRPr lang="ru-RU"/>
        </a:p>
      </dgm:t>
    </dgm:pt>
    <dgm:pt modelId="{C2E67C5F-59EE-43A5-B266-69FA10FA0F36}">
      <dgm:prSet phldrT="[Текст]"/>
      <dgm:spPr/>
      <dgm:t>
        <a:bodyPr/>
        <a:lstStyle/>
        <a:p>
          <a:r>
            <a:rPr lang="ru-RU" b="1" i="1" dirty="0" smtClean="0">
              <a:solidFill>
                <a:srgbClr val="C00000"/>
              </a:solidFill>
            </a:rPr>
            <a:t>Познавательный компонент</a:t>
          </a:r>
          <a:endParaRPr lang="ru-RU" b="1" i="1" dirty="0">
            <a:solidFill>
              <a:srgbClr val="C00000"/>
            </a:solidFill>
          </a:endParaRPr>
        </a:p>
      </dgm:t>
    </dgm:pt>
    <dgm:pt modelId="{C38FA86F-5112-4A89-8385-B5E3A2C98CFA}" type="parTrans" cxnId="{AD98A6FD-A6BB-42EE-A270-67AC5C168CCF}">
      <dgm:prSet/>
      <dgm:spPr/>
      <dgm:t>
        <a:bodyPr/>
        <a:lstStyle/>
        <a:p>
          <a:endParaRPr lang="ru-RU"/>
        </a:p>
      </dgm:t>
    </dgm:pt>
    <dgm:pt modelId="{0EC8608E-C05F-4F97-96A5-B698539725AE}" type="sibTrans" cxnId="{AD98A6FD-A6BB-42EE-A270-67AC5C168CCF}">
      <dgm:prSet/>
      <dgm:spPr/>
      <dgm:t>
        <a:bodyPr/>
        <a:lstStyle/>
        <a:p>
          <a:endParaRPr lang="ru-RU"/>
        </a:p>
      </dgm:t>
    </dgm:pt>
    <dgm:pt modelId="{25414F46-6C36-4917-B2CA-014F4CBC6B17}">
      <dgm:prSet phldrT="[Текст]"/>
      <dgm:spPr/>
      <dgm:t>
        <a:bodyPr/>
        <a:lstStyle/>
        <a:p>
          <a:r>
            <a:rPr lang="ru-RU" dirty="0" smtClean="0"/>
            <a:t>знание новых требований, новых задач профессиональной деятельности</a:t>
          </a:r>
          <a:endParaRPr lang="ru-RU" dirty="0"/>
        </a:p>
      </dgm:t>
    </dgm:pt>
    <dgm:pt modelId="{DCBC2506-1C56-46C3-9DDD-F305B91DB2CD}" type="parTrans" cxnId="{1656CD48-BBB5-404C-8E36-CE7ED84D6AE3}">
      <dgm:prSet/>
      <dgm:spPr/>
      <dgm:t>
        <a:bodyPr/>
        <a:lstStyle/>
        <a:p>
          <a:endParaRPr lang="ru-RU"/>
        </a:p>
      </dgm:t>
    </dgm:pt>
    <dgm:pt modelId="{309573A6-166D-4964-A132-52E4D05D2B0C}" type="sibTrans" cxnId="{1656CD48-BBB5-404C-8E36-CE7ED84D6AE3}">
      <dgm:prSet/>
      <dgm:spPr/>
      <dgm:t>
        <a:bodyPr/>
        <a:lstStyle/>
        <a:p>
          <a:endParaRPr lang="ru-RU"/>
        </a:p>
      </dgm:t>
    </dgm:pt>
    <dgm:pt modelId="{F5F3BBCB-165A-409A-BBF3-1A0AF17D27D2}">
      <dgm:prSet phldrT="[Текст]"/>
      <dgm:spPr/>
      <dgm:t>
        <a:bodyPr/>
        <a:lstStyle/>
        <a:p>
          <a:r>
            <a:rPr lang="ru-RU" dirty="0" smtClean="0"/>
            <a:t>2</a:t>
          </a:r>
          <a:endParaRPr lang="ru-RU" dirty="0"/>
        </a:p>
      </dgm:t>
    </dgm:pt>
    <dgm:pt modelId="{F46817F5-732E-4C37-8B84-B67E7DC135DA}" type="parTrans" cxnId="{C39D2B9C-705D-40E1-A7E7-D5F2D5315B08}">
      <dgm:prSet/>
      <dgm:spPr/>
      <dgm:t>
        <a:bodyPr/>
        <a:lstStyle/>
        <a:p>
          <a:endParaRPr lang="ru-RU"/>
        </a:p>
      </dgm:t>
    </dgm:pt>
    <dgm:pt modelId="{A3E528CC-A5E7-4FE3-A9EA-1A6B60EF2844}" type="sibTrans" cxnId="{C39D2B9C-705D-40E1-A7E7-D5F2D5315B08}">
      <dgm:prSet/>
      <dgm:spPr/>
      <dgm:t>
        <a:bodyPr/>
        <a:lstStyle/>
        <a:p>
          <a:endParaRPr lang="ru-RU"/>
        </a:p>
      </dgm:t>
    </dgm:pt>
    <dgm:pt modelId="{8A3A42C7-0FD7-40A8-A72B-DEFF53AC1E29}">
      <dgm:prSet phldrT="[Текст]"/>
      <dgm:spPr/>
      <dgm:t>
        <a:bodyPr/>
        <a:lstStyle/>
        <a:p>
          <a:r>
            <a:rPr lang="ru-RU" b="1" i="1" dirty="0" smtClean="0">
              <a:solidFill>
                <a:srgbClr val="C00000"/>
              </a:solidFill>
            </a:rPr>
            <a:t>Эмоциональный компонент</a:t>
          </a:r>
          <a:endParaRPr lang="ru-RU" b="1" i="1" dirty="0">
            <a:solidFill>
              <a:srgbClr val="C00000"/>
            </a:solidFill>
          </a:endParaRPr>
        </a:p>
      </dgm:t>
    </dgm:pt>
    <dgm:pt modelId="{98D871E7-AFE0-48D1-A5A6-F26D96C1925B}" type="parTrans" cxnId="{BFC0D61B-B02F-442E-B4D8-870B1B77623E}">
      <dgm:prSet/>
      <dgm:spPr/>
      <dgm:t>
        <a:bodyPr/>
        <a:lstStyle/>
        <a:p>
          <a:endParaRPr lang="ru-RU"/>
        </a:p>
      </dgm:t>
    </dgm:pt>
    <dgm:pt modelId="{D50600D7-2FDF-4A3F-8020-AD1EA4377A90}" type="sibTrans" cxnId="{BFC0D61B-B02F-442E-B4D8-870B1B77623E}">
      <dgm:prSet/>
      <dgm:spPr/>
      <dgm:t>
        <a:bodyPr/>
        <a:lstStyle/>
        <a:p>
          <a:endParaRPr lang="ru-RU"/>
        </a:p>
      </dgm:t>
    </dgm:pt>
    <dgm:pt modelId="{616CC282-7E4B-423B-BC07-C174BB2F699C}">
      <dgm:prSet phldrT="[Текст]"/>
      <dgm:spPr/>
      <dgm:t>
        <a:bodyPr/>
        <a:lstStyle/>
        <a:p>
          <a:r>
            <a:rPr lang="ru-RU" dirty="0" smtClean="0"/>
            <a:t>внутреннее принятие новых требований, новых задач</a:t>
          </a:r>
          <a:endParaRPr lang="ru-RU" dirty="0"/>
        </a:p>
      </dgm:t>
    </dgm:pt>
    <dgm:pt modelId="{648D2F6B-1D8F-4519-93D8-F865EA57CFE7}" type="parTrans" cxnId="{C13674D2-B5E0-438F-93F0-7363B0FF60E5}">
      <dgm:prSet/>
      <dgm:spPr/>
      <dgm:t>
        <a:bodyPr/>
        <a:lstStyle/>
        <a:p>
          <a:endParaRPr lang="ru-RU"/>
        </a:p>
      </dgm:t>
    </dgm:pt>
    <dgm:pt modelId="{7EBD83C9-39A6-46C4-9434-C126DA2C261E}" type="sibTrans" cxnId="{C13674D2-B5E0-438F-93F0-7363B0FF60E5}">
      <dgm:prSet/>
      <dgm:spPr/>
      <dgm:t>
        <a:bodyPr/>
        <a:lstStyle/>
        <a:p>
          <a:endParaRPr lang="ru-RU"/>
        </a:p>
      </dgm:t>
    </dgm:pt>
    <dgm:pt modelId="{4E25821F-C32F-4EF8-9BD5-08603B7A9AEB}">
      <dgm:prSet phldrT="[Текст]"/>
      <dgm:spPr/>
      <dgm:t>
        <a:bodyPr/>
        <a:lstStyle/>
        <a:p>
          <a:r>
            <a:rPr lang="ru-RU" dirty="0" smtClean="0"/>
            <a:t>3</a:t>
          </a:r>
          <a:endParaRPr lang="ru-RU" dirty="0"/>
        </a:p>
      </dgm:t>
    </dgm:pt>
    <dgm:pt modelId="{8BB5649B-9253-4B2E-A3FF-50CC29B45F15}" type="parTrans" cxnId="{8D57FF50-0E00-4C4F-BED9-0308BA25A365}">
      <dgm:prSet/>
      <dgm:spPr/>
      <dgm:t>
        <a:bodyPr/>
        <a:lstStyle/>
        <a:p>
          <a:endParaRPr lang="ru-RU"/>
        </a:p>
      </dgm:t>
    </dgm:pt>
    <dgm:pt modelId="{C25243FB-9507-4579-8A1E-4FDCCA6DBEA9}" type="sibTrans" cxnId="{8D57FF50-0E00-4C4F-BED9-0308BA25A365}">
      <dgm:prSet/>
      <dgm:spPr/>
      <dgm:t>
        <a:bodyPr/>
        <a:lstStyle/>
        <a:p>
          <a:endParaRPr lang="ru-RU"/>
        </a:p>
      </dgm:t>
    </dgm:pt>
    <dgm:pt modelId="{B13C0428-52B6-4E95-B8ED-BC0A4BDC398C}">
      <dgm:prSet phldrT="[Текст]"/>
      <dgm:spPr/>
      <dgm:t>
        <a:bodyPr/>
        <a:lstStyle/>
        <a:p>
          <a:r>
            <a:rPr lang="ru-RU" b="1" i="1" dirty="0" smtClean="0">
              <a:solidFill>
                <a:srgbClr val="C00000"/>
              </a:solidFill>
            </a:rPr>
            <a:t>Мотивационный компонент</a:t>
          </a:r>
          <a:endParaRPr lang="ru-RU" b="1" i="1" dirty="0">
            <a:solidFill>
              <a:srgbClr val="C00000"/>
            </a:solidFill>
          </a:endParaRPr>
        </a:p>
      </dgm:t>
    </dgm:pt>
    <dgm:pt modelId="{4B457E31-9586-4B70-873A-14F5C1615DFE}" type="parTrans" cxnId="{06C90ED1-7745-433D-937C-45DCCE3E7A23}">
      <dgm:prSet/>
      <dgm:spPr/>
      <dgm:t>
        <a:bodyPr/>
        <a:lstStyle/>
        <a:p>
          <a:endParaRPr lang="ru-RU"/>
        </a:p>
      </dgm:t>
    </dgm:pt>
    <dgm:pt modelId="{2011FC67-BF73-4064-BA20-E23E23E861E2}" type="sibTrans" cxnId="{06C90ED1-7745-433D-937C-45DCCE3E7A23}">
      <dgm:prSet/>
      <dgm:spPr/>
      <dgm:t>
        <a:bodyPr/>
        <a:lstStyle/>
        <a:p>
          <a:endParaRPr lang="ru-RU"/>
        </a:p>
      </dgm:t>
    </dgm:pt>
    <dgm:pt modelId="{ABE017E1-10D9-4851-B141-28E1E192C219}">
      <dgm:prSet phldrT="[Текст]"/>
      <dgm:spPr/>
      <dgm:t>
        <a:bodyPr/>
        <a:lstStyle/>
        <a:p>
          <a:r>
            <a:rPr lang="ru-RU" dirty="0" smtClean="0"/>
            <a:t>желание научиться работать по-новому</a:t>
          </a:r>
          <a:endParaRPr lang="ru-RU" dirty="0"/>
        </a:p>
      </dgm:t>
    </dgm:pt>
    <dgm:pt modelId="{731AF162-10F7-42E8-9122-74D2676544BA}" type="parTrans" cxnId="{711E895B-4886-4817-B83D-FDC3EC3BA53B}">
      <dgm:prSet/>
      <dgm:spPr/>
      <dgm:t>
        <a:bodyPr/>
        <a:lstStyle/>
        <a:p>
          <a:endParaRPr lang="ru-RU"/>
        </a:p>
      </dgm:t>
    </dgm:pt>
    <dgm:pt modelId="{7E84FAE8-2016-4C2D-9488-2339F140C79F}" type="sibTrans" cxnId="{711E895B-4886-4817-B83D-FDC3EC3BA53B}">
      <dgm:prSet/>
      <dgm:spPr/>
      <dgm:t>
        <a:bodyPr/>
        <a:lstStyle/>
        <a:p>
          <a:endParaRPr lang="ru-RU"/>
        </a:p>
      </dgm:t>
    </dgm:pt>
    <dgm:pt modelId="{56786F73-A257-4285-A61C-B2536A54F90B}" type="pres">
      <dgm:prSet presAssocID="{569CCB46-3998-4D8B-92DC-4908734ACF26}" presName="linearFlow" presStyleCnt="0">
        <dgm:presLayoutVars>
          <dgm:dir/>
          <dgm:animLvl val="lvl"/>
          <dgm:resizeHandles val="exact"/>
        </dgm:presLayoutVars>
      </dgm:prSet>
      <dgm:spPr/>
      <dgm:t>
        <a:bodyPr/>
        <a:lstStyle/>
        <a:p>
          <a:endParaRPr lang="ru-RU"/>
        </a:p>
      </dgm:t>
    </dgm:pt>
    <dgm:pt modelId="{68C25FB6-7F89-4283-809A-0804E5714396}" type="pres">
      <dgm:prSet presAssocID="{8605C93C-1CE5-4648-BBBE-25A5E1145E30}" presName="composite" presStyleCnt="0"/>
      <dgm:spPr/>
    </dgm:pt>
    <dgm:pt modelId="{2F9F8CAC-97EB-40BE-9609-5E36B028E30D}" type="pres">
      <dgm:prSet presAssocID="{8605C93C-1CE5-4648-BBBE-25A5E1145E30}" presName="parentText" presStyleLbl="alignNode1" presStyleIdx="0" presStyleCnt="3">
        <dgm:presLayoutVars>
          <dgm:chMax val="1"/>
          <dgm:bulletEnabled val="1"/>
        </dgm:presLayoutVars>
      </dgm:prSet>
      <dgm:spPr/>
      <dgm:t>
        <a:bodyPr/>
        <a:lstStyle/>
        <a:p>
          <a:endParaRPr lang="ru-RU"/>
        </a:p>
      </dgm:t>
    </dgm:pt>
    <dgm:pt modelId="{DA5AC7EB-5230-4652-8734-A6A254A6D436}" type="pres">
      <dgm:prSet presAssocID="{8605C93C-1CE5-4648-BBBE-25A5E1145E30}" presName="descendantText" presStyleLbl="alignAcc1" presStyleIdx="0" presStyleCnt="3">
        <dgm:presLayoutVars>
          <dgm:bulletEnabled val="1"/>
        </dgm:presLayoutVars>
      </dgm:prSet>
      <dgm:spPr/>
      <dgm:t>
        <a:bodyPr/>
        <a:lstStyle/>
        <a:p>
          <a:endParaRPr lang="ru-RU"/>
        </a:p>
      </dgm:t>
    </dgm:pt>
    <dgm:pt modelId="{EA5F4978-0C1A-43C2-A1C0-0E2F44183A0C}" type="pres">
      <dgm:prSet presAssocID="{A427DD1E-EE8F-4BD5-9D95-6335DFE31329}" presName="sp" presStyleCnt="0"/>
      <dgm:spPr/>
    </dgm:pt>
    <dgm:pt modelId="{142F838C-E0DC-4AF8-9351-AA488FE1347F}" type="pres">
      <dgm:prSet presAssocID="{F5F3BBCB-165A-409A-BBF3-1A0AF17D27D2}" presName="composite" presStyleCnt="0"/>
      <dgm:spPr/>
    </dgm:pt>
    <dgm:pt modelId="{4E5628DE-8475-47AE-B771-370F72D48C3C}" type="pres">
      <dgm:prSet presAssocID="{F5F3BBCB-165A-409A-BBF3-1A0AF17D27D2}" presName="parentText" presStyleLbl="alignNode1" presStyleIdx="1" presStyleCnt="3">
        <dgm:presLayoutVars>
          <dgm:chMax val="1"/>
          <dgm:bulletEnabled val="1"/>
        </dgm:presLayoutVars>
      </dgm:prSet>
      <dgm:spPr/>
      <dgm:t>
        <a:bodyPr/>
        <a:lstStyle/>
        <a:p>
          <a:endParaRPr lang="ru-RU"/>
        </a:p>
      </dgm:t>
    </dgm:pt>
    <dgm:pt modelId="{F09AADD3-753D-4FF3-9E19-E50D35B81013}" type="pres">
      <dgm:prSet presAssocID="{F5F3BBCB-165A-409A-BBF3-1A0AF17D27D2}" presName="descendantText" presStyleLbl="alignAcc1" presStyleIdx="1" presStyleCnt="3">
        <dgm:presLayoutVars>
          <dgm:bulletEnabled val="1"/>
        </dgm:presLayoutVars>
      </dgm:prSet>
      <dgm:spPr/>
      <dgm:t>
        <a:bodyPr/>
        <a:lstStyle/>
        <a:p>
          <a:endParaRPr lang="ru-RU"/>
        </a:p>
      </dgm:t>
    </dgm:pt>
    <dgm:pt modelId="{B3B70986-AB72-47C1-B707-6F7836ABB5F9}" type="pres">
      <dgm:prSet presAssocID="{A3E528CC-A5E7-4FE3-A9EA-1A6B60EF2844}" presName="sp" presStyleCnt="0"/>
      <dgm:spPr/>
    </dgm:pt>
    <dgm:pt modelId="{4AECA8A3-1C01-4705-8154-4A257C2F15CA}" type="pres">
      <dgm:prSet presAssocID="{4E25821F-C32F-4EF8-9BD5-08603B7A9AEB}" presName="composite" presStyleCnt="0"/>
      <dgm:spPr/>
    </dgm:pt>
    <dgm:pt modelId="{4E297E1E-1811-481F-AD5F-78ECC8241FB0}" type="pres">
      <dgm:prSet presAssocID="{4E25821F-C32F-4EF8-9BD5-08603B7A9AEB}" presName="parentText" presStyleLbl="alignNode1" presStyleIdx="2" presStyleCnt="3">
        <dgm:presLayoutVars>
          <dgm:chMax val="1"/>
          <dgm:bulletEnabled val="1"/>
        </dgm:presLayoutVars>
      </dgm:prSet>
      <dgm:spPr/>
      <dgm:t>
        <a:bodyPr/>
        <a:lstStyle/>
        <a:p>
          <a:endParaRPr lang="ru-RU"/>
        </a:p>
      </dgm:t>
    </dgm:pt>
    <dgm:pt modelId="{17F2A1EE-F5C8-4ABC-B39A-B4D614C37348}" type="pres">
      <dgm:prSet presAssocID="{4E25821F-C32F-4EF8-9BD5-08603B7A9AEB}" presName="descendantText" presStyleLbl="alignAcc1" presStyleIdx="2" presStyleCnt="3">
        <dgm:presLayoutVars>
          <dgm:bulletEnabled val="1"/>
        </dgm:presLayoutVars>
      </dgm:prSet>
      <dgm:spPr/>
      <dgm:t>
        <a:bodyPr/>
        <a:lstStyle/>
        <a:p>
          <a:endParaRPr lang="ru-RU"/>
        </a:p>
      </dgm:t>
    </dgm:pt>
  </dgm:ptLst>
  <dgm:cxnLst>
    <dgm:cxn modelId="{BFC0D61B-B02F-442E-B4D8-870B1B77623E}" srcId="{F5F3BBCB-165A-409A-BBF3-1A0AF17D27D2}" destId="{8A3A42C7-0FD7-40A8-A72B-DEFF53AC1E29}" srcOrd="0" destOrd="0" parTransId="{98D871E7-AFE0-48D1-A5A6-F26D96C1925B}" sibTransId="{D50600D7-2FDF-4A3F-8020-AD1EA4377A90}"/>
    <dgm:cxn modelId="{1656CD48-BBB5-404C-8E36-CE7ED84D6AE3}" srcId="{8605C93C-1CE5-4648-BBBE-25A5E1145E30}" destId="{25414F46-6C36-4917-B2CA-014F4CBC6B17}" srcOrd="1" destOrd="0" parTransId="{DCBC2506-1C56-46C3-9DDD-F305B91DB2CD}" sibTransId="{309573A6-166D-4964-A132-52E4D05D2B0C}"/>
    <dgm:cxn modelId="{0A7E843B-1C9B-4889-B5C4-D75496AC39C9}" srcId="{569CCB46-3998-4D8B-92DC-4908734ACF26}" destId="{8605C93C-1CE5-4648-BBBE-25A5E1145E30}" srcOrd="0" destOrd="0" parTransId="{FE1B5BB2-6706-46BB-BBE5-CA6C20870109}" sibTransId="{A427DD1E-EE8F-4BD5-9D95-6335DFE31329}"/>
    <dgm:cxn modelId="{D6AC4EC4-B993-41B0-9095-42DE412726A3}" type="presOf" srcId="{B13C0428-52B6-4E95-B8ED-BC0A4BDC398C}" destId="{17F2A1EE-F5C8-4ABC-B39A-B4D614C37348}" srcOrd="0" destOrd="0" presId="urn:microsoft.com/office/officeart/2005/8/layout/chevron2"/>
    <dgm:cxn modelId="{AD98A6FD-A6BB-42EE-A270-67AC5C168CCF}" srcId="{8605C93C-1CE5-4648-BBBE-25A5E1145E30}" destId="{C2E67C5F-59EE-43A5-B266-69FA10FA0F36}" srcOrd="0" destOrd="0" parTransId="{C38FA86F-5112-4A89-8385-B5E3A2C98CFA}" sibTransId="{0EC8608E-C05F-4F97-96A5-B698539725AE}"/>
    <dgm:cxn modelId="{E1122EC8-5439-4E6D-A17D-5F20BF6A6402}" type="presOf" srcId="{25414F46-6C36-4917-B2CA-014F4CBC6B17}" destId="{DA5AC7EB-5230-4652-8734-A6A254A6D436}" srcOrd="0" destOrd="1" presId="urn:microsoft.com/office/officeart/2005/8/layout/chevron2"/>
    <dgm:cxn modelId="{CE1A39D3-CE85-4DB1-99C0-4E9B7B227457}" type="presOf" srcId="{4E25821F-C32F-4EF8-9BD5-08603B7A9AEB}" destId="{4E297E1E-1811-481F-AD5F-78ECC8241FB0}" srcOrd="0" destOrd="0" presId="urn:microsoft.com/office/officeart/2005/8/layout/chevron2"/>
    <dgm:cxn modelId="{2AAD5B94-3C89-4486-8A4F-C36AF917D235}" type="presOf" srcId="{C2E67C5F-59EE-43A5-B266-69FA10FA0F36}" destId="{DA5AC7EB-5230-4652-8734-A6A254A6D436}" srcOrd="0" destOrd="0" presId="urn:microsoft.com/office/officeart/2005/8/layout/chevron2"/>
    <dgm:cxn modelId="{711E895B-4886-4817-B83D-FDC3EC3BA53B}" srcId="{4E25821F-C32F-4EF8-9BD5-08603B7A9AEB}" destId="{ABE017E1-10D9-4851-B141-28E1E192C219}" srcOrd="1" destOrd="0" parTransId="{731AF162-10F7-42E8-9122-74D2676544BA}" sibTransId="{7E84FAE8-2016-4C2D-9488-2339F140C79F}"/>
    <dgm:cxn modelId="{C13674D2-B5E0-438F-93F0-7363B0FF60E5}" srcId="{F5F3BBCB-165A-409A-BBF3-1A0AF17D27D2}" destId="{616CC282-7E4B-423B-BC07-C174BB2F699C}" srcOrd="1" destOrd="0" parTransId="{648D2F6B-1D8F-4519-93D8-F865EA57CFE7}" sibTransId="{7EBD83C9-39A6-46C4-9434-C126DA2C261E}"/>
    <dgm:cxn modelId="{9A1B64EA-28A8-42E3-879F-521CC5B997C3}" type="presOf" srcId="{569CCB46-3998-4D8B-92DC-4908734ACF26}" destId="{56786F73-A257-4285-A61C-B2536A54F90B}" srcOrd="0" destOrd="0" presId="urn:microsoft.com/office/officeart/2005/8/layout/chevron2"/>
    <dgm:cxn modelId="{34D88A1E-2DEC-442D-B4D2-954E88EB774A}" type="presOf" srcId="{8605C93C-1CE5-4648-BBBE-25A5E1145E30}" destId="{2F9F8CAC-97EB-40BE-9609-5E36B028E30D}" srcOrd="0" destOrd="0" presId="urn:microsoft.com/office/officeart/2005/8/layout/chevron2"/>
    <dgm:cxn modelId="{0D05A998-12C7-4057-99C8-D66633DFC740}" type="presOf" srcId="{ABE017E1-10D9-4851-B141-28E1E192C219}" destId="{17F2A1EE-F5C8-4ABC-B39A-B4D614C37348}" srcOrd="0" destOrd="1" presId="urn:microsoft.com/office/officeart/2005/8/layout/chevron2"/>
    <dgm:cxn modelId="{06C90ED1-7745-433D-937C-45DCCE3E7A23}" srcId="{4E25821F-C32F-4EF8-9BD5-08603B7A9AEB}" destId="{B13C0428-52B6-4E95-B8ED-BC0A4BDC398C}" srcOrd="0" destOrd="0" parTransId="{4B457E31-9586-4B70-873A-14F5C1615DFE}" sibTransId="{2011FC67-BF73-4064-BA20-E23E23E861E2}"/>
    <dgm:cxn modelId="{8D57FF50-0E00-4C4F-BED9-0308BA25A365}" srcId="{569CCB46-3998-4D8B-92DC-4908734ACF26}" destId="{4E25821F-C32F-4EF8-9BD5-08603B7A9AEB}" srcOrd="2" destOrd="0" parTransId="{8BB5649B-9253-4B2E-A3FF-50CC29B45F15}" sibTransId="{C25243FB-9507-4579-8A1E-4FDCCA6DBEA9}"/>
    <dgm:cxn modelId="{EB481BDF-F2DA-4E9C-B89B-DDDB87509740}" type="presOf" srcId="{616CC282-7E4B-423B-BC07-C174BB2F699C}" destId="{F09AADD3-753D-4FF3-9E19-E50D35B81013}" srcOrd="0" destOrd="1" presId="urn:microsoft.com/office/officeart/2005/8/layout/chevron2"/>
    <dgm:cxn modelId="{A92304E3-702C-4CF7-BDBA-45FD9965804A}" type="presOf" srcId="{F5F3BBCB-165A-409A-BBF3-1A0AF17D27D2}" destId="{4E5628DE-8475-47AE-B771-370F72D48C3C}" srcOrd="0" destOrd="0" presId="urn:microsoft.com/office/officeart/2005/8/layout/chevron2"/>
    <dgm:cxn modelId="{C39D2B9C-705D-40E1-A7E7-D5F2D5315B08}" srcId="{569CCB46-3998-4D8B-92DC-4908734ACF26}" destId="{F5F3BBCB-165A-409A-BBF3-1A0AF17D27D2}" srcOrd="1" destOrd="0" parTransId="{F46817F5-732E-4C37-8B84-B67E7DC135DA}" sibTransId="{A3E528CC-A5E7-4FE3-A9EA-1A6B60EF2844}"/>
    <dgm:cxn modelId="{55141527-FE5B-48FF-8D65-B2AD24FDC92F}" type="presOf" srcId="{8A3A42C7-0FD7-40A8-A72B-DEFF53AC1E29}" destId="{F09AADD3-753D-4FF3-9E19-E50D35B81013}" srcOrd="0" destOrd="0" presId="urn:microsoft.com/office/officeart/2005/8/layout/chevron2"/>
    <dgm:cxn modelId="{FDD89EFD-99F0-4115-B489-1C1826247BCD}" type="presParOf" srcId="{56786F73-A257-4285-A61C-B2536A54F90B}" destId="{68C25FB6-7F89-4283-809A-0804E5714396}" srcOrd="0" destOrd="0" presId="urn:microsoft.com/office/officeart/2005/8/layout/chevron2"/>
    <dgm:cxn modelId="{F8152E0D-3A2A-4119-911B-F664AFF8FA4E}" type="presParOf" srcId="{68C25FB6-7F89-4283-809A-0804E5714396}" destId="{2F9F8CAC-97EB-40BE-9609-5E36B028E30D}" srcOrd="0" destOrd="0" presId="urn:microsoft.com/office/officeart/2005/8/layout/chevron2"/>
    <dgm:cxn modelId="{93908696-0B79-4CA0-B56E-F5CE483F28FC}" type="presParOf" srcId="{68C25FB6-7F89-4283-809A-0804E5714396}" destId="{DA5AC7EB-5230-4652-8734-A6A254A6D436}" srcOrd="1" destOrd="0" presId="urn:microsoft.com/office/officeart/2005/8/layout/chevron2"/>
    <dgm:cxn modelId="{44F8F7D1-B839-4C13-8BC2-AC28D6C8D529}" type="presParOf" srcId="{56786F73-A257-4285-A61C-B2536A54F90B}" destId="{EA5F4978-0C1A-43C2-A1C0-0E2F44183A0C}" srcOrd="1" destOrd="0" presId="urn:microsoft.com/office/officeart/2005/8/layout/chevron2"/>
    <dgm:cxn modelId="{6CB6B677-2966-45E1-BEF6-1DC9CC480C7D}" type="presParOf" srcId="{56786F73-A257-4285-A61C-B2536A54F90B}" destId="{142F838C-E0DC-4AF8-9351-AA488FE1347F}" srcOrd="2" destOrd="0" presId="urn:microsoft.com/office/officeart/2005/8/layout/chevron2"/>
    <dgm:cxn modelId="{CAF89583-6D04-4B14-BAA2-58955FA207DF}" type="presParOf" srcId="{142F838C-E0DC-4AF8-9351-AA488FE1347F}" destId="{4E5628DE-8475-47AE-B771-370F72D48C3C}" srcOrd="0" destOrd="0" presId="urn:microsoft.com/office/officeart/2005/8/layout/chevron2"/>
    <dgm:cxn modelId="{4ACB43D4-14FE-4595-857E-0B1BC16B24FF}" type="presParOf" srcId="{142F838C-E0DC-4AF8-9351-AA488FE1347F}" destId="{F09AADD3-753D-4FF3-9E19-E50D35B81013}" srcOrd="1" destOrd="0" presId="urn:microsoft.com/office/officeart/2005/8/layout/chevron2"/>
    <dgm:cxn modelId="{8FDD7A9F-EA1C-4D84-A853-137A209FE470}" type="presParOf" srcId="{56786F73-A257-4285-A61C-B2536A54F90B}" destId="{B3B70986-AB72-47C1-B707-6F7836ABB5F9}" srcOrd="3" destOrd="0" presId="urn:microsoft.com/office/officeart/2005/8/layout/chevron2"/>
    <dgm:cxn modelId="{5E4308BC-A51E-4DE1-B184-3C6D3E0AFB2A}" type="presParOf" srcId="{56786F73-A257-4285-A61C-B2536A54F90B}" destId="{4AECA8A3-1C01-4705-8154-4A257C2F15CA}" srcOrd="4" destOrd="0" presId="urn:microsoft.com/office/officeart/2005/8/layout/chevron2"/>
    <dgm:cxn modelId="{C9C73AF9-52AD-41D9-9278-93147171C1A8}" type="presParOf" srcId="{4AECA8A3-1C01-4705-8154-4A257C2F15CA}" destId="{4E297E1E-1811-481F-AD5F-78ECC8241FB0}" srcOrd="0" destOrd="0" presId="urn:microsoft.com/office/officeart/2005/8/layout/chevron2"/>
    <dgm:cxn modelId="{2642DD2B-303C-4826-8946-0AF1E4DB24A5}" type="presParOf" srcId="{4AECA8A3-1C01-4705-8154-4A257C2F15CA}" destId="{17F2A1EE-F5C8-4ABC-B39A-B4D614C373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962939-5277-4451-BC98-60B1C1179FC2}"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ru-RU"/>
        </a:p>
      </dgm:t>
    </dgm:pt>
    <dgm:pt modelId="{BFE3177A-40C0-4AAC-8F6E-2B90D5CBCE96}">
      <dgm:prSet phldrT="[Текст]" custT="1"/>
      <dgm:spPr>
        <a:solidFill>
          <a:srgbClr val="FFC000"/>
        </a:solidFill>
      </dgm:spPr>
      <dgm:t>
        <a:bodyPr/>
        <a:lstStyle/>
        <a:p>
          <a:r>
            <a:rPr lang="ru-RU" sz="2400" b="1" dirty="0" smtClean="0">
              <a:solidFill>
                <a:srgbClr val="002060"/>
              </a:solidFill>
              <a:latin typeface="Times New Roman" panose="02020603050405020304" pitchFamily="18" charset="0"/>
              <a:cs typeface="Times New Roman" panose="02020603050405020304" pitchFamily="18" charset="0"/>
            </a:rPr>
            <a:t>среда</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2DA9B37F-871C-4906-A5CF-0E7DF190E82F}" type="parTrans" cxnId="{D3B80A84-5D41-44ED-B573-3739047B021C}">
      <dgm:prSet/>
      <dgm:spPr/>
      <dgm:t>
        <a:bodyPr/>
        <a:lstStyle/>
        <a:p>
          <a:endParaRPr lang="ru-RU"/>
        </a:p>
      </dgm:t>
    </dgm:pt>
    <dgm:pt modelId="{23C9443E-80F4-4026-945D-86EDF5F96040}" type="sibTrans" cxnId="{D3B80A84-5D41-44ED-B573-3739047B021C}">
      <dgm:prSet/>
      <dgm:spPr/>
      <dgm:t>
        <a:bodyPr/>
        <a:lstStyle/>
        <a:p>
          <a:endParaRPr lang="ru-RU"/>
        </a:p>
      </dgm:t>
    </dgm:pt>
    <dgm:pt modelId="{B6334720-3DA5-4B63-B2A1-C9D5BD30F0E3}">
      <dgm:prSet phldrT="[Текст]" custT="1"/>
      <dgm:spPr/>
      <dgm:t>
        <a:bodyPr/>
        <a:lstStyle/>
        <a:p>
          <a:r>
            <a:rPr lang="ru-RU" sz="1600" b="1" dirty="0" smtClean="0">
              <a:solidFill>
                <a:srgbClr val="002060"/>
              </a:solidFill>
              <a:latin typeface="Times New Roman" panose="02020603050405020304" pitchFamily="18" charset="0"/>
              <a:cs typeface="Times New Roman" panose="02020603050405020304" pitchFamily="18" charset="0"/>
            </a:rPr>
            <a:t>догма-</a:t>
          </a:r>
          <a:r>
            <a:rPr lang="ru-RU" sz="1600" b="1" dirty="0" err="1" smtClean="0">
              <a:solidFill>
                <a:srgbClr val="002060"/>
              </a:solidFill>
              <a:latin typeface="Times New Roman" panose="02020603050405020304" pitchFamily="18" charset="0"/>
              <a:cs typeface="Times New Roman" panose="02020603050405020304" pitchFamily="18" charset="0"/>
            </a:rPr>
            <a:t>тическая</a:t>
          </a:r>
          <a:endParaRPr lang="ru-RU" sz="1600" b="1" dirty="0">
            <a:solidFill>
              <a:srgbClr val="002060"/>
            </a:solidFill>
            <a:latin typeface="Times New Roman" panose="02020603050405020304" pitchFamily="18" charset="0"/>
            <a:cs typeface="Times New Roman" panose="02020603050405020304" pitchFamily="18" charset="0"/>
          </a:endParaRPr>
        </a:p>
      </dgm:t>
    </dgm:pt>
    <dgm:pt modelId="{32A29046-7D1D-4DCA-B087-3F128217D33F}" type="parTrans" cxnId="{1336655B-F714-48C8-99A3-FE6FA69A9BF9}">
      <dgm:prSet/>
      <dgm:spPr/>
      <dgm:t>
        <a:bodyPr/>
        <a:lstStyle/>
        <a:p>
          <a:endParaRPr lang="ru-RU"/>
        </a:p>
      </dgm:t>
    </dgm:pt>
    <dgm:pt modelId="{38D84395-C6F3-4E08-B456-B292263F0EE2}" type="sibTrans" cxnId="{1336655B-F714-48C8-99A3-FE6FA69A9BF9}">
      <dgm:prSet/>
      <dgm:spPr/>
      <dgm:t>
        <a:bodyPr/>
        <a:lstStyle/>
        <a:p>
          <a:endParaRPr lang="ru-RU"/>
        </a:p>
      </dgm:t>
    </dgm:pt>
    <dgm:pt modelId="{321E62E1-5C4B-4A33-AFB4-E85B66121A3D}">
      <dgm:prSet phldrT="[Текст]"/>
      <dgm:spPr>
        <a:solidFill>
          <a:schemeClr val="accent6">
            <a:lumMod val="60000"/>
            <a:lumOff val="40000"/>
          </a:schemeClr>
        </a:solidFill>
      </dgm:spPr>
      <dgm:t>
        <a:bodyPr/>
        <a:lstStyle/>
        <a:p>
          <a:r>
            <a:rPr lang="ru-RU" b="1" dirty="0" smtClean="0">
              <a:solidFill>
                <a:srgbClr val="002060"/>
              </a:solidFill>
              <a:latin typeface="Times New Roman" panose="02020603050405020304" pitchFamily="18" charset="0"/>
              <a:cs typeface="Times New Roman" panose="02020603050405020304" pitchFamily="18" charset="0"/>
            </a:rPr>
            <a:t>безмятежного потребления</a:t>
          </a:r>
          <a:endParaRPr lang="ru-RU" b="1" dirty="0">
            <a:solidFill>
              <a:srgbClr val="002060"/>
            </a:solidFill>
            <a:latin typeface="Times New Roman" panose="02020603050405020304" pitchFamily="18" charset="0"/>
            <a:cs typeface="Times New Roman" panose="02020603050405020304" pitchFamily="18" charset="0"/>
          </a:endParaRPr>
        </a:p>
      </dgm:t>
    </dgm:pt>
    <dgm:pt modelId="{5C336553-56EA-44A3-BFEF-5AFDE5BDB423}" type="parTrans" cxnId="{82885A4F-ADF6-4C8E-82BE-C82D93FA93D0}">
      <dgm:prSet/>
      <dgm:spPr>
        <a:solidFill>
          <a:schemeClr val="accent6">
            <a:lumMod val="60000"/>
            <a:lumOff val="40000"/>
          </a:schemeClr>
        </a:solidFill>
      </dgm:spPr>
      <dgm:t>
        <a:bodyPr/>
        <a:lstStyle/>
        <a:p>
          <a:endParaRPr lang="ru-RU"/>
        </a:p>
      </dgm:t>
    </dgm:pt>
    <dgm:pt modelId="{2640D663-A55F-41FE-BDA3-8BD4AB4FB6C6}" type="sibTrans" cxnId="{82885A4F-ADF6-4C8E-82BE-C82D93FA93D0}">
      <dgm:prSet/>
      <dgm:spPr/>
      <dgm:t>
        <a:bodyPr/>
        <a:lstStyle/>
        <a:p>
          <a:endParaRPr lang="ru-RU"/>
        </a:p>
      </dgm:t>
    </dgm:pt>
    <dgm:pt modelId="{8E0D91CF-516D-4856-BFDE-CCAEEC8AD791}">
      <dgm:prSet phldrT="[Текст]" custT="1"/>
      <dgm:spPr>
        <a:solidFill>
          <a:srgbClr val="FF0000"/>
        </a:solidFill>
      </dgm:spPr>
      <dgm:t>
        <a:bodyPr/>
        <a:lstStyle/>
        <a:p>
          <a:r>
            <a:rPr lang="ru-RU" sz="1600" b="1" dirty="0" smtClean="0">
              <a:latin typeface="Times New Roman" panose="02020603050405020304" pitchFamily="18" charset="0"/>
              <a:cs typeface="Times New Roman" panose="02020603050405020304" pitchFamily="18" charset="0"/>
            </a:rPr>
            <a:t>идейная</a:t>
          </a:r>
          <a:endParaRPr lang="ru-RU" sz="1600" b="1" dirty="0">
            <a:latin typeface="Times New Roman" panose="02020603050405020304" pitchFamily="18" charset="0"/>
            <a:cs typeface="Times New Roman" panose="02020603050405020304" pitchFamily="18" charset="0"/>
          </a:endParaRPr>
        </a:p>
      </dgm:t>
    </dgm:pt>
    <dgm:pt modelId="{B791C426-E31B-4E33-8598-B6D799D91EFB}" type="parTrans" cxnId="{C414CD05-001A-4EDF-B4B5-B36BE27BD387}">
      <dgm:prSet/>
      <dgm:spPr>
        <a:solidFill>
          <a:srgbClr val="FF0000"/>
        </a:solidFill>
      </dgm:spPr>
      <dgm:t>
        <a:bodyPr/>
        <a:lstStyle/>
        <a:p>
          <a:endParaRPr lang="ru-RU"/>
        </a:p>
      </dgm:t>
    </dgm:pt>
    <dgm:pt modelId="{6B87E555-71DB-46B0-B953-7B08CD9EEA66}" type="sibTrans" cxnId="{C414CD05-001A-4EDF-B4B5-B36BE27BD387}">
      <dgm:prSet/>
      <dgm:spPr/>
      <dgm:t>
        <a:bodyPr/>
        <a:lstStyle/>
        <a:p>
          <a:endParaRPr lang="ru-RU"/>
        </a:p>
      </dgm:t>
    </dgm:pt>
    <dgm:pt modelId="{9F25B811-28AB-4FC9-B52E-EFD80367A528}">
      <dgm:prSet phldrT="[Текст]"/>
      <dgm:spPr/>
      <dgm:t>
        <a:bodyPr/>
        <a:lstStyle/>
        <a:p>
          <a:r>
            <a:rPr lang="ru-RU" b="1" dirty="0" smtClean="0">
              <a:latin typeface="Times New Roman" panose="02020603050405020304" pitchFamily="18" charset="0"/>
              <a:cs typeface="Times New Roman" panose="02020603050405020304" pitchFamily="18" charset="0"/>
            </a:rPr>
            <a:t>внешнего лоска и карьеры</a:t>
          </a:r>
          <a:endParaRPr lang="ru-RU" b="1" dirty="0">
            <a:latin typeface="Times New Roman" panose="02020603050405020304" pitchFamily="18" charset="0"/>
            <a:cs typeface="Times New Roman" panose="02020603050405020304" pitchFamily="18" charset="0"/>
          </a:endParaRPr>
        </a:p>
      </dgm:t>
    </dgm:pt>
    <dgm:pt modelId="{C99D711B-D7E7-427E-BA4D-2D61926BDD37}" type="parTrans" cxnId="{178FA257-0601-4721-9C91-AF3121124F31}">
      <dgm:prSet/>
      <dgm:spPr/>
      <dgm:t>
        <a:bodyPr/>
        <a:lstStyle/>
        <a:p>
          <a:endParaRPr lang="ru-RU"/>
        </a:p>
      </dgm:t>
    </dgm:pt>
    <dgm:pt modelId="{4719AE37-53BF-4975-84F6-9C11161EBB0A}" type="sibTrans" cxnId="{178FA257-0601-4721-9C91-AF3121124F31}">
      <dgm:prSet/>
      <dgm:spPr/>
      <dgm:t>
        <a:bodyPr/>
        <a:lstStyle/>
        <a:p>
          <a:endParaRPr lang="ru-RU"/>
        </a:p>
      </dgm:t>
    </dgm:pt>
    <dgm:pt modelId="{881D741B-BAF5-4253-BAFB-DE8159E6B69F}" type="pres">
      <dgm:prSet presAssocID="{6C962939-5277-4451-BC98-60B1C1179FC2}" presName="Name0" presStyleCnt="0">
        <dgm:presLayoutVars>
          <dgm:chMax val="1"/>
          <dgm:dir/>
          <dgm:animLvl val="ctr"/>
          <dgm:resizeHandles val="exact"/>
        </dgm:presLayoutVars>
      </dgm:prSet>
      <dgm:spPr/>
      <dgm:t>
        <a:bodyPr/>
        <a:lstStyle/>
        <a:p>
          <a:endParaRPr lang="ru-RU"/>
        </a:p>
      </dgm:t>
    </dgm:pt>
    <dgm:pt modelId="{69A70BA0-EF82-4653-8B97-542962FFCEB0}" type="pres">
      <dgm:prSet presAssocID="{BFE3177A-40C0-4AAC-8F6E-2B90D5CBCE96}" presName="centerShape" presStyleLbl="node0" presStyleIdx="0" presStyleCnt="1"/>
      <dgm:spPr/>
      <dgm:t>
        <a:bodyPr/>
        <a:lstStyle/>
        <a:p>
          <a:endParaRPr lang="ru-RU"/>
        </a:p>
      </dgm:t>
    </dgm:pt>
    <dgm:pt modelId="{3127E5E1-6FAA-4B8A-9128-97DC24AF697F}" type="pres">
      <dgm:prSet presAssocID="{32A29046-7D1D-4DCA-B087-3F128217D33F}" presName="parTrans" presStyleLbl="sibTrans2D1" presStyleIdx="0" presStyleCnt="4"/>
      <dgm:spPr/>
      <dgm:t>
        <a:bodyPr/>
        <a:lstStyle/>
        <a:p>
          <a:endParaRPr lang="ru-RU"/>
        </a:p>
      </dgm:t>
    </dgm:pt>
    <dgm:pt modelId="{01F49E4B-D576-4112-8503-C7074D35AAC8}" type="pres">
      <dgm:prSet presAssocID="{32A29046-7D1D-4DCA-B087-3F128217D33F}" presName="connectorText" presStyleLbl="sibTrans2D1" presStyleIdx="0" presStyleCnt="4"/>
      <dgm:spPr/>
      <dgm:t>
        <a:bodyPr/>
        <a:lstStyle/>
        <a:p>
          <a:endParaRPr lang="ru-RU"/>
        </a:p>
      </dgm:t>
    </dgm:pt>
    <dgm:pt modelId="{975B6290-AF1D-4969-B848-815EA62C74D7}" type="pres">
      <dgm:prSet presAssocID="{B6334720-3DA5-4B63-B2A1-C9D5BD30F0E3}" presName="node" presStyleLbl="node1" presStyleIdx="0" presStyleCnt="4">
        <dgm:presLayoutVars>
          <dgm:bulletEnabled val="1"/>
        </dgm:presLayoutVars>
      </dgm:prSet>
      <dgm:spPr/>
      <dgm:t>
        <a:bodyPr/>
        <a:lstStyle/>
        <a:p>
          <a:endParaRPr lang="ru-RU"/>
        </a:p>
      </dgm:t>
    </dgm:pt>
    <dgm:pt modelId="{FD270F79-95C0-4ECE-BFC6-3A014A1A132F}" type="pres">
      <dgm:prSet presAssocID="{5C336553-56EA-44A3-BFEF-5AFDE5BDB423}" presName="parTrans" presStyleLbl="sibTrans2D1" presStyleIdx="1" presStyleCnt="4"/>
      <dgm:spPr/>
      <dgm:t>
        <a:bodyPr/>
        <a:lstStyle/>
        <a:p>
          <a:endParaRPr lang="ru-RU"/>
        </a:p>
      </dgm:t>
    </dgm:pt>
    <dgm:pt modelId="{AE89AE2B-E9E8-4D8A-849E-F6F03135DE4A}" type="pres">
      <dgm:prSet presAssocID="{5C336553-56EA-44A3-BFEF-5AFDE5BDB423}" presName="connectorText" presStyleLbl="sibTrans2D1" presStyleIdx="1" presStyleCnt="4"/>
      <dgm:spPr/>
      <dgm:t>
        <a:bodyPr/>
        <a:lstStyle/>
        <a:p>
          <a:endParaRPr lang="ru-RU"/>
        </a:p>
      </dgm:t>
    </dgm:pt>
    <dgm:pt modelId="{08C03F64-11C1-41A1-8FA2-F48F0E6A539F}" type="pres">
      <dgm:prSet presAssocID="{321E62E1-5C4B-4A33-AFB4-E85B66121A3D}" presName="node" presStyleLbl="node1" presStyleIdx="1" presStyleCnt="4">
        <dgm:presLayoutVars>
          <dgm:bulletEnabled val="1"/>
        </dgm:presLayoutVars>
      </dgm:prSet>
      <dgm:spPr/>
      <dgm:t>
        <a:bodyPr/>
        <a:lstStyle/>
        <a:p>
          <a:endParaRPr lang="ru-RU"/>
        </a:p>
      </dgm:t>
    </dgm:pt>
    <dgm:pt modelId="{D7938262-FCB9-40E6-A34B-011BE22C48B4}" type="pres">
      <dgm:prSet presAssocID="{B791C426-E31B-4E33-8598-B6D799D91EFB}" presName="parTrans" presStyleLbl="sibTrans2D1" presStyleIdx="2" presStyleCnt="4"/>
      <dgm:spPr/>
      <dgm:t>
        <a:bodyPr/>
        <a:lstStyle/>
        <a:p>
          <a:endParaRPr lang="ru-RU"/>
        </a:p>
      </dgm:t>
    </dgm:pt>
    <dgm:pt modelId="{8D319393-8066-45F3-A363-0B9D7CB0DD73}" type="pres">
      <dgm:prSet presAssocID="{B791C426-E31B-4E33-8598-B6D799D91EFB}" presName="connectorText" presStyleLbl="sibTrans2D1" presStyleIdx="2" presStyleCnt="4"/>
      <dgm:spPr/>
      <dgm:t>
        <a:bodyPr/>
        <a:lstStyle/>
        <a:p>
          <a:endParaRPr lang="ru-RU"/>
        </a:p>
      </dgm:t>
    </dgm:pt>
    <dgm:pt modelId="{96142DB7-5104-4299-8E89-4111DE9C7309}" type="pres">
      <dgm:prSet presAssocID="{8E0D91CF-516D-4856-BFDE-CCAEEC8AD791}" presName="node" presStyleLbl="node1" presStyleIdx="2" presStyleCnt="4">
        <dgm:presLayoutVars>
          <dgm:bulletEnabled val="1"/>
        </dgm:presLayoutVars>
      </dgm:prSet>
      <dgm:spPr/>
      <dgm:t>
        <a:bodyPr/>
        <a:lstStyle/>
        <a:p>
          <a:endParaRPr lang="ru-RU"/>
        </a:p>
      </dgm:t>
    </dgm:pt>
    <dgm:pt modelId="{6E93BB3C-9AB2-42E8-9AF9-41CD81F7691A}" type="pres">
      <dgm:prSet presAssocID="{C99D711B-D7E7-427E-BA4D-2D61926BDD37}" presName="parTrans" presStyleLbl="sibTrans2D1" presStyleIdx="3" presStyleCnt="4"/>
      <dgm:spPr/>
      <dgm:t>
        <a:bodyPr/>
        <a:lstStyle/>
        <a:p>
          <a:endParaRPr lang="ru-RU"/>
        </a:p>
      </dgm:t>
    </dgm:pt>
    <dgm:pt modelId="{81950EC2-336E-4D2A-9B11-BD653C85BD9F}" type="pres">
      <dgm:prSet presAssocID="{C99D711B-D7E7-427E-BA4D-2D61926BDD37}" presName="connectorText" presStyleLbl="sibTrans2D1" presStyleIdx="3" presStyleCnt="4"/>
      <dgm:spPr/>
      <dgm:t>
        <a:bodyPr/>
        <a:lstStyle/>
        <a:p>
          <a:endParaRPr lang="ru-RU"/>
        </a:p>
      </dgm:t>
    </dgm:pt>
    <dgm:pt modelId="{1F2395FE-7985-4315-A50E-9F06333D298D}" type="pres">
      <dgm:prSet presAssocID="{9F25B811-28AB-4FC9-B52E-EFD80367A528}" presName="node" presStyleLbl="node1" presStyleIdx="3" presStyleCnt="4">
        <dgm:presLayoutVars>
          <dgm:bulletEnabled val="1"/>
        </dgm:presLayoutVars>
      </dgm:prSet>
      <dgm:spPr/>
      <dgm:t>
        <a:bodyPr/>
        <a:lstStyle/>
        <a:p>
          <a:endParaRPr lang="ru-RU"/>
        </a:p>
      </dgm:t>
    </dgm:pt>
  </dgm:ptLst>
  <dgm:cxnLst>
    <dgm:cxn modelId="{58F62D3B-E839-4437-8FE1-4670DBCF4463}" type="presOf" srcId="{32A29046-7D1D-4DCA-B087-3F128217D33F}" destId="{3127E5E1-6FAA-4B8A-9128-97DC24AF697F}" srcOrd="0" destOrd="0" presId="urn:microsoft.com/office/officeart/2005/8/layout/radial5"/>
    <dgm:cxn modelId="{64A446C9-36DC-4BD4-A9B7-1FA5F46AEC8F}" type="presOf" srcId="{C99D711B-D7E7-427E-BA4D-2D61926BDD37}" destId="{6E93BB3C-9AB2-42E8-9AF9-41CD81F7691A}" srcOrd="0" destOrd="0" presId="urn:microsoft.com/office/officeart/2005/8/layout/radial5"/>
    <dgm:cxn modelId="{0F31860F-78C6-4232-9659-5F504CFAF9B4}" type="presOf" srcId="{9F25B811-28AB-4FC9-B52E-EFD80367A528}" destId="{1F2395FE-7985-4315-A50E-9F06333D298D}" srcOrd="0" destOrd="0" presId="urn:microsoft.com/office/officeart/2005/8/layout/radial5"/>
    <dgm:cxn modelId="{B417E3B3-44AF-4607-AA55-A7268FE51762}" type="presOf" srcId="{C99D711B-D7E7-427E-BA4D-2D61926BDD37}" destId="{81950EC2-336E-4D2A-9B11-BD653C85BD9F}" srcOrd="1" destOrd="0" presId="urn:microsoft.com/office/officeart/2005/8/layout/radial5"/>
    <dgm:cxn modelId="{9010DEA3-83C0-447F-8FA4-83D07AED6178}" type="presOf" srcId="{BFE3177A-40C0-4AAC-8F6E-2B90D5CBCE96}" destId="{69A70BA0-EF82-4653-8B97-542962FFCEB0}" srcOrd="0" destOrd="0" presId="urn:microsoft.com/office/officeart/2005/8/layout/radial5"/>
    <dgm:cxn modelId="{A82EBAAE-2F39-4D72-AE72-37A5359B95B8}" type="presOf" srcId="{B791C426-E31B-4E33-8598-B6D799D91EFB}" destId="{8D319393-8066-45F3-A363-0B9D7CB0DD73}" srcOrd="1" destOrd="0" presId="urn:microsoft.com/office/officeart/2005/8/layout/radial5"/>
    <dgm:cxn modelId="{279A088E-701F-44B2-9326-862A4C4BD181}" type="presOf" srcId="{B6334720-3DA5-4B63-B2A1-C9D5BD30F0E3}" destId="{975B6290-AF1D-4969-B848-815EA62C74D7}" srcOrd="0" destOrd="0" presId="urn:microsoft.com/office/officeart/2005/8/layout/radial5"/>
    <dgm:cxn modelId="{178FA257-0601-4721-9C91-AF3121124F31}" srcId="{BFE3177A-40C0-4AAC-8F6E-2B90D5CBCE96}" destId="{9F25B811-28AB-4FC9-B52E-EFD80367A528}" srcOrd="3" destOrd="0" parTransId="{C99D711B-D7E7-427E-BA4D-2D61926BDD37}" sibTransId="{4719AE37-53BF-4975-84F6-9C11161EBB0A}"/>
    <dgm:cxn modelId="{3F550814-8C21-4519-8D1A-7B4E01128753}" type="presOf" srcId="{B791C426-E31B-4E33-8598-B6D799D91EFB}" destId="{D7938262-FCB9-40E6-A34B-011BE22C48B4}" srcOrd="0" destOrd="0" presId="urn:microsoft.com/office/officeart/2005/8/layout/radial5"/>
    <dgm:cxn modelId="{5C17B7D2-D35E-4933-BFD5-92E3A147E707}" type="presOf" srcId="{8E0D91CF-516D-4856-BFDE-CCAEEC8AD791}" destId="{96142DB7-5104-4299-8E89-4111DE9C7309}" srcOrd="0" destOrd="0" presId="urn:microsoft.com/office/officeart/2005/8/layout/radial5"/>
    <dgm:cxn modelId="{1CB02B70-5755-4712-9ADC-BDA4325D3C8B}" type="presOf" srcId="{6C962939-5277-4451-BC98-60B1C1179FC2}" destId="{881D741B-BAF5-4253-BAFB-DE8159E6B69F}" srcOrd="0" destOrd="0" presId="urn:microsoft.com/office/officeart/2005/8/layout/radial5"/>
    <dgm:cxn modelId="{E09788A4-F958-4867-89AC-EFB94F398CAD}" type="presOf" srcId="{32A29046-7D1D-4DCA-B087-3F128217D33F}" destId="{01F49E4B-D576-4112-8503-C7074D35AAC8}" srcOrd="1" destOrd="0" presId="urn:microsoft.com/office/officeart/2005/8/layout/radial5"/>
    <dgm:cxn modelId="{8C475122-BC79-45AA-8401-3001D3B808FF}" type="presOf" srcId="{321E62E1-5C4B-4A33-AFB4-E85B66121A3D}" destId="{08C03F64-11C1-41A1-8FA2-F48F0E6A539F}" srcOrd="0" destOrd="0" presId="urn:microsoft.com/office/officeart/2005/8/layout/radial5"/>
    <dgm:cxn modelId="{0558C658-D9EB-4645-8460-39B5E4322976}" type="presOf" srcId="{5C336553-56EA-44A3-BFEF-5AFDE5BDB423}" destId="{FD270F79-95C0-4ECE-BFC6-3A014A1A132F}" srcOrd="0" destOrd="0" presId="urn:microsoft.com/office/officeart/2005/8/layout/radial5"/>
    <dgm:cxn modelId="{D3B80A84-5D41-44ED-B573-3739047B021C}" srcId="{6C962939-5277-4451-BC98-60B1C1179FC2}" destId="{BFE3177A-40C0-4AAC-8F6E-2B90D5CBCE96}" srcOrd="0" destOrd="0" parTransId="{2DA9B37F-871C-4906-A5CF-0E7DF190E82F}" sibTransId="{23C9443E-80F4-4026-945D-86EDF5F96040}"/>
    <dgm:cxn modelId="{1336655B-F714-48C8-99A3-FE6FA69A9BF9}" srcId="{BFE3177A-40C0-4AAC-8F6E-2B90D5CBCE96}" destId="{B6334720-3DA5-4B63-B2A1-C9D5BD30F0E3}" srcOrd="0" destOrd="0" parTransId="{32A29046-7D1D-4DCA-B087-3F128217D33F}" sibTransId="{38D84395-C6F3-4E08-B456-B292263F0EE2}"/>
    <dgm:cxn modelId="{46996565-0C18-4E13-89F6-4EA4AD711A40}" type="presOf" srcId="{5C336553-56EA-44A3-BFEF-5AFDE5BDB423}" destId="{AE89AE2B-E9E8-4D8A-849E-F6F03135DE4A}" srcOrd="1" destOrd="0" presId="urn:microsoft.com/office/officeart/2005/8/layout/radial5"/>
    <dgm:cxn modelId="{C414CD05-001A-4EDF-B4B5-B36BE27BD387}" srcId="{BFE3177A-40C0-4AAC-8F6E-2B90D5CBCE96}" destId="{8E0D91CF-516D-4856-BFDE-CCAEEC8AD791}" srcOrd="2" destOrd="0" parTransId="{B791C426-E31B-4E33-8598-B6D799D91EFB}" sibTransId="{6B87E555-71DB-46B0-B953-7B08CD9EEA66}"/>
    <dgm:cxn modelId="{82885A4F-ADF6-4C8E-82BE-C82D93FA93D0}" srcId="{BFE3177A-40C0-4AAC-8F6E-2B90D5CBCE96}" destId="{321E62E1-5C4B-4A33-AFB4-E85B66121A3D}" srcOrd="1" destOrd="0" parTransId="{5C336553-56EA-44A3-BFEF-5AFDE5BDB423}" sibTransId="{2640D663-A55F-41FE-BDA3-8BD4AB4FB6C6}"/>
    <dgm:cxn modelId="{D3579DA8-E909-40D4-8161-91403AF9D5AE}" type="presParOf" srcId="{881D741B-BAF5-4253-BAFB-DE8159E6B69F}" destId="{69A70BA0-EF82-4653-8B97-542962FFCEB0}" srcOrd="0" destOrd="0" presId="urn:microsoft.com/office/officeart/2005/8/layout/radial5"/>
    <dgm:cxn modelId="{10B78F36-B993-432A-B2F5-2336394C77EA}" type="presParOf" srcId="{881D741B-BAF5-4253-BAFB-DE8159E6B69F}" destId="{3127E5E1-6FAA-4B8A-9128-97DC24AF697F}" srcOrd="1" destOrd="0" presId="urn:microsoft.com/office/officeart/2005/8/layout/radial5"/>
    <dgm:cxn modelId="{6D7F0FD3-B78C-4515-9C63-89A5EBF289EE}" type="presParOf" srcId="{3127E5E1-6FAA-4B8A-9128-97DC24AF697F}" destId="{01F49E4B-D576-4112-8503-C7074D35AAC8}" srcOrd="0" destOrd="0" presId="urn:microsoft.com/office/officeart/2005/8/layout/radial5"/>
    <dgm:cxn modelId="{F520BA3B-AC0D-4987-9D1D-D803EFDD076F}" type="presParOf" srcId="{881D741B-BAF5-4253-BAFB-DE8159E6B69F}" destId="{975B6290-AF1D-4969-B848-815EA62C74D7}" srcOrd="2" destOrd="0" presId="urn:microsoft.com/office/officeart/2005/8/layout/radial5"/>
    <dgm:cxn modelId="{A6C14CDC-E062-4449-9AD9-D88ADAD961B7}" type="presParOf" srcId="{881D741B-BAF5-4253-BAFB-DE8159E6B69F}" destId="{FD270F79-95C0-4ECE-BFC6-3A014A1A132F}" srcOrd="3" destOrd="0" presId="urn:microsoft.com/office/officeart/2005/8/layout/radial5"/>
    <dgm:cxn modelId="{C9ACF3FD-4154-4858-AA9F-D081766D2602}" type="presParOf" srcId="{FD270F79-95C0-4ECE-BFC6-3A014A1A132F}" destId="{AE89AE2B-E9E8-4D8A-849E-F6F03135DE4A}" srcOrd="0" destOrd="0" presId="urn:microsoft.com/office/officeart/2005/8/layout/radial5"/>
    <dgm:cxn modelId="{F3844647-0C01-4E4A-8427-86136EEF65C9}" type="presParOf" srcId="{881D741B-BAF5-4253-BAFB-DE8159E6B69F}" destId="{08C03F64-11C1-41A1-8FA2-F48F0E6A539F}" srcOrd="4" destOrd="0" presId="urn:microsoft.com/office/officeart/2005/8/layout/radial5"/>
    <dgm:cxn modelId="{30FC5DB6-1682-4284-A7CF-DE792629E7D9}" type="presParOf" srcId="{881D741B-BAF5-4253-BAFB-DE8159E6B69F}" destId="{D7938262-FCB9-40E6-A34B-011BE22C48B4}" srcOrd="5" destOrd="0" presId="urn:microsoft.com/office/officeart/2005/8/layout/radial5"/>
    <dgm:cxn modelId="{2DD1715E-3216-447B-9FD9-A6F5E3ADDB54}" type="presParOf" srcId="{D7938262-FCB9-40E6-A34B-011BE22C48B4}" destId="{8D319393-8066-45F3-A363-0B9D7CB0DD73}" srcOrd="0" destOrd="0" presId="urn:microsoft.com/office/officeart/2005/8/layout/radial5"/>
    <dgm:cxn modelId="{271DB508-6949-45A6-B372-5083EED8878D}" type="presParOf" srcId="{881D741B-BAF5-4253-BAFB-DE8159E6B69F}" destId="{96142DB7-5104-4299-8E89-4111DE9C7309}" srcOrd="6" destOrd="0" presId="urn:microsoft.com/office/officeart/2005/8/layout/radial5"/>
    <dgm:cxn modelId="{762837CF-25A7-4831-B930-04FC1A9293A9}" type="presParOf" srcId="{881D741B-BAF5-4253-BAFB-DE8159E6B69F}" destId="{6E93BB3C-9AB2-42E8-9AF9-41CD81F7691A}" srcOrd="7" destOrd="0" presId="urn:microsoft.com/office/officeart/2005/8/layout/radial5"/>
    <dgm:cxn modelId="{8D76DD2B-4B57-4140-BB88-4AE54949B079}" type="presParOf" srcId="{6E93BB3C-9AB2-42E8-9AF9-41CD81F7691A}" destId="{81950EC2-336E-4D2A-9B11-BD653C85BD9F}" srcOrd="0" destOrd="0" presId="urn:microsoft.com/office/officeart/2005/8/layout/radial5"/>
    <dgm:cxn modelId="{94B27D74-8E79-4983-8964-A28E81101DFF}" type="presParOf" srcId="{881D741B-BAF5-4253-BAFB-DE8159E6B69F}" destId="{1F2395FE-7985-4315-A50E-9F06333D298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BF33D8-722F-4F50-B150-2DEE138CA356}"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ru-RU"/>
        </a:p>
      </dgm:t>
    </dgm:pt>
    <dgm:pt modelId="{31FEEACC-5A02-421B-AD4C-FE14DC8EAAD6}">
      <dgm:prSet phldrT="[Текст]" phldr="1"/>
      <dgm:spPr/>
      <dgm:t>
        <a:bodyPr/>
        <a:lstStyle/>
        <a:p>
          <a:endParaRPr lang="ru-RU" dirty="0"/>
        </a:p>
      </dgm:t>
    </dgm:pt>
    <dgm:pt modelId="{ECF6D89E-3597-47EA-B6CC-7EED7A44FBAD}" type="parTrans" cxnId="{4CB47E48-ACCF-45E6-89FC-5A2F10DA6B78}">
      <dgm:prSet/>
      <dgm:spPr/>
      <dgm:t>
        <a:bodyPr/>
        <a:lstStyle/>
        <a:p>
          <a:endParaRPr lang="ru-RU"/>
        </a:p>
      </dgm:t>
    </dgm:pt>
    <dgm:pt modelId="{6DEC73BA-B2AF-4AAF-85D3-E02BD6BCB571}" type="sibTrans" cxnId="{4CB47E48-ACCF-45E6-89FC-5A2F10DA6B78}">
      <dgm:prSet/>
      <dgm:spPr/>
      <dgm:t>
        <a:bodyPr/>
        <a:lstStyle/>
        <a:p>
          <a:endParaRPr lang="ru-RU"/>
        </a:p>
      </dgm:t>
    </dgm:pt>
    <dgm:pt modelId="{C62B583B-2E06-44FE-A699-F53807D2714F}">
      <dgm:prSet phldrT="[Текст]" custT="1"/>
      <dgm:spPr/>
      <dgm:t>
        <a:bodyPr/>
        <a:lstStyle/>
        <a:p>
          <a:pPr algn="ctr"/>
          <a:endParaRPr lang="ru-RU" sz="1800" b="1" dirty="0" smtClean="0">
            <a:latin typeface="Times New Roman" panose="02020603050405020304" pitchFamily="18" charset="0"/>
            <a:cs typeface="Times New Roman" panose="02020603050405020304" pitchFamily="18" charset="0"/>
          </a:endParaRPr>
        </a:p>
        <a:p>
          <a:pPr algn="ctr"/>
          <a:endParaRPr lang="ru-RU" sz="1800" b="1" dirty="0" smtClean="0">
            <a:latin typeface="Times New Roman" panose="02020603050405020304" pitchFamily="18" charset="0"/>
            <a:cs typeface="Times New Roman" panose="02020603050405020304" pitchFamily="18" charset="0"/>
          </a:endParaRPr>
        </a:p>
        <a:p>
          <a:pPr algn="ctr"/>
          <a:r>
            <a:rPr lang="ru-RU" sz="1800" b="1" dirty="0" smtClean="0">
              <a:latin typeface="Times New Roman" panose="02020603050405020304" pitchFamily="18" charset="0"/>
              <a:cs typeface="Times New Roman" panose="02020603050405020304" pitchFamily="18" charset="0"/>
            </a:rPr>
            <a:t>Научно-методическое сопровождение</a:t>
          </a:r>
          <a:endParaRPr lang="ru-RU" sz="1800" b="1" dirty="0">
            <a:latin typeface="Times New Roman" panose="02020603050405020304" pitchFamily="18" charset="0"/>
            <a:cs typeface="Times New Roman" panose="02020603050405020304" pitchFamily="18" charset="0"/>
          </a:endParaRPr>
        </a:p>
      </dgm:t>
    </dgm:pt>
    <dgm:pt modelId="{F28A1425-AA58-434B-86CF-D7FCF4FCC184}" type="parTrans" cxnId="{70F8D022-6313-4E47-A763-487A5531819B}">
      <dgm:prSet/>
      <dgm:spPr/>
      <dgm:t>
        <a:bodyPr/>
        <a:lstStyle/>
        <a:p>
          <a:endParaRPr lang="ru-RU"/>
        </a:p>
      </dgm:t>
    </dgm:pt>
    <dgm:pt modelId="{D2EC425B-2DD3-41E2-8CCF-B854833ADB4A}" type="sibTrans" cxnId="{70F8D022-6313-4E47-A763-487A5531819B}">
      <dgm:prSet/>
      <dgm:spPr/>
      <dgm:t>
        <a:bodyPr/>
        <a:lstStyle/>
        <a:p>
          <a:endParaRPr lang="ru-RU"/>
        </a:p>
      </dgm:t>
    </dgm:pt>
    <dgm:pt modelId="{040D78CF-E373-4A4F-A4BC-C72810A0041E}">
      <dgm:prSet phldrT="[Текст]" phldr="1"/>
      <dgm:spPr/>
      <dgm:t>
        <a:bodyPr/>
        <a:lstStyle/>
        <a:p>
          <a:endParaRPr lang="ru-RU"/>
        </a:p>
      </dgm:t>
    </dgm:pt>
    <dgm:pt modelId="{586BDCB3-C2D1-4BE3-A3A7-CAE2EE8D7E5A}" type="parTrans" cxnId="{43978DBE-6A58-471D-80B6-8356E8E8A2B2}">
      <dgm:prSet/>
      <dgm:spPr/>
      <dgm:t>
        <a:bodyPr/>
        <a:lstStyle/>
        <a:p>
          <a:endParaRPr lang="ru-RU"/>
        </a:p>
      </dgm:t>
    </dgm:pt>
    <dgm:pt modelId="{5054D243-E194-49BA-984E-2623D01B2C9F}" type="sibTrans" cxnId="{43978DBE-6A58-471D-80B6-8356E8E8A2B2}">
      <dgm:prSet/>
      <dgm:spPr/>
      <dgm:t>
        <a:bodyPr/>
        <a:lstStyle/>
        <a:p>
          <a:endParaRPr lang="ru-RU"/>
        </a:p>
      </dgm:t>
    </dgm:pt>
    <dgm:pt modelId="{1CF0F8C6-632F-4DCB-9F41-27E83C0D6500}">
      <dgm:prSet phldrT="[Текст]"/>
      <dgm:spPr/>
      <dgm:t>
        <a:bodyPr/>
        <a:lstStyle/>
        <a:p>
          <a:pPr algn="l"/>
          <a:endParaRPr lang="ru-RU" dirty="0" smtClean="0"/>
        </a:p>
        <a:p>
          <a:pPr algn="l"/>
          <a:endParaRPr lang="ru-RU" dirty="0" smtClean="0"/>
        </a:p>
        <a:p>
          <a:pPr algn="ctr"/>
          <a:r>
            <a:rPr lang="ru-RU" b="1" dirty="0" smtClean="0">
              <a:latin typeface="Times New Roman" panose="02020603050405020304" pitchFamily="18" charset="0"/>
              <a:cs typeface="Times New Roman" panose="02020603050405020304" pitchFamily="18" charset="0"/>
            </a:rPr>
            <a:t>Организационно-методическое сопровождение</a:t>
          </a:r>
          <a:endParaRPr lang="ru-RU" b="1" dirty="0">
            <a:latin typeface="Times New Roman" panose="02020603050405020304" pitchFamily="18" charset="0"/>
            <a:cs typeface="Times New Roman" panose="02020603050405020304" pitchFamily="18" charset="0"/>
          </a:endParaRPr>
        </a:p>
      </dgm:t>
    </dgm:pt>
    <dgm:pt modelId="{56169BEC-A4BF-4811-848D-105FA3DB3014}" type="parTrans" cxnId="{7FF97485-B40E-48E7-853A-F7822C47D5A0}">
      <dgm:prSet/>
      <dgm:spPr/>
      <dgm:t>
        <a:bodyPr/>
        <a:lstStyle/>
        <a:p>
          <a:endParaRPr lang="ru-RU"/>
        </a:p>
      </dgm:t>
    </dgm:pt>
    <dgm:pt modelId="{0798C344-E072-423C-9065-7668C4C258BB}" type="sibTrans" cxnId="{7FF97485-B40E-48E7-853A-F7822C47D5A0}">
      <dgm:prSet/>
      <dgm:spPr/>
      <dgm:t>
        <a:bodyPr/>
        <a:lstStyle/>
        <a:p>
          <a:endParaRPr lang="ru-RU"/>
        </a:p>
      </dgm:t>
    </dgm:pt>
    <dgm:pt modelId="{06194296-F4C5-4422-A854-F21136E88E99}">
      <dgm:prSet phldrT="[Текст]" phldr="1"/>
      <dgm:spPr/>
      <dgm:t>
        <a:bodyPr/>
        <a:lstStyle/>
        <a:p>
          <a:endParaRPr lang="ru-RU" dirty="0"/>
        </a:p>
      </dgm:t>
    </dgm:pt>
    <dgm:pt modelId="{FCB29E16-F899-442B-8D0D-7530B566D696}" type="parTrans" cxnId="{D1D8D9FE-A96B-48C3-9CDE-D20C38C68E55}">
      <dgm:prSet/>
      <dgm:spPr/>
      <dgm:t>
        <a:bodyPr/>
        <a:lstStyle/>
        <a:p>
          <a:endParaRPr lang="ru-RU"/>
        </a:p>
      </dgm:t>
    </dgm:pt>
    <dgm:pt modelId="{7368D235-BD02-4B0E-8AA9-99D98BEE06C1}" type="sibTrans" cxnId="{D1D8D9FE-A96B-48C3-9CDE-D20C38C68E55}">
      <dgm:prSet/>
      <dgm:spPr/>
      <dgm:t>
        <a:bodyPr/>
        <a:lstStyle/>
        <a:p>
          <a:endParaRPr lang="ru-RU"/>
        </a:p>
      </dgm:t>
    </dgm:pt>
    <dgm:pt modelId="{9C3E95B2-0D3E-4BFF-AAD4-94910839ECBB}">
      <dgm:prSet phldrT="[Текст]" custT="1"/>
      <dgm:spPr/>
      <dgm:t>
        <a:bodyPr/>
        <a:lstStyle/>
        <a:p>
          <a:endParaRPr lang="ru-RU" sz="1800" b="1" dirty="0" smtClean="0">
            <a:latin typeface="Times New Roman" panose="02020603050405020304" pitchFamily="18" charset="0"/>
            <a:cs typeface="Times New Roman" panose="02020603050405020304" pitchFamily="18" charset="0"/>
          </a:endParaRPr>
        </a:p>
        <a:p>
          <a:endParaRPr lang="ru-RU" sz="1800" b="1" dirty="0" smtClean="0">
            <a:latin typeface="Times New Roman" panose="02020603050405020304" pitchFamily="18" charset="0"/>
            <a:cs typeface="Times New Roman" panose="02020603050405020304" pitchFamily="18" charset="0"/>
          </a:endParaRPr>
        </a:p>
        <a:p>
          <a:r>
            <a:rPr lang="ru-RU" sz="1800" b="1" dirty="0" smtClean="0">
              <a:latin typeface="Times New Roman" panose="02020603050405020304" pitchFamily="18" charset="0"/>
              <a:cs typeface="Times New Roman" panose="02020603050405020304" pitchFamily="18" charset="0"/>
            </a:rPr>
            <a:t>Информационно-методическое сопровождение</a:t>
          </a:r>
          <a:endParaRPr lang="ru-RU" sz="1800" b="1" dirty="0">
            <a:latin typeface="Times New Roman" panose="02020603050405020304" pitchFamily="18" charset="0"/>
            <a:cs typeface="Times New Roman" panose="02020603050405020304" pitchFamily="18" charset="0"/>
          </a:endParaRPr>
        </a:p>
      </dgm:t>
    </dgm:pt>
    <dgm:pt modelId="{111B95EA-4011-440D-A940-C3E336627639}" type="parTrans" cxnId="{9E793D5F-4460-47B3-8B51-5320839257CC}">
      <dgm:prSet/>
      <dgm:spPr/>
      <dgm:t>
        <a:bodyPr/>
        <a:lstStyle/>
        <a:p>
          <a:endParaRPr lang="ru-RU"/>
        </a:p>
      </dgm:t>
    </dgm:pt>
    <dgm:pt modelId="{6956EF90-FA10-4054-8B7E-99F595BC603B}" type="sibTrans" cxnId="{9E793D5F-4460-47B3-8B51-5320839257CC}">
      <dgm:prSet/>
      <dgm:spPr/>
      <dgm:t>
        <a:bodyPr/>
        <a:lstStyle/>
        <a:p>
          <a:endParaRPr lang="ru-RU"/>
        </a:p>
      </dgm:t>
    </dgm:pt>
    <dgm:pt modelId="{468C58A5-BD8D-4FD4-9EBA-B8057F059326}">
      <dgm:prSet/>
      <dgm:spPr/>
      <dgm:t>
        <a:bodyPr/>
        <a:lstStyle/>
        <a:p>
          <a:endParaRPr lang="ru-RU"/>
        </a:p>
      </dgm:t>
    </dgm:pt>
    <dgm:pt modelId="{058D9835-684D-42DC-A999-C3F0F7A94319}" type="parTrans" cxnId="{7D80C567-03D9-45C5-9115-48A03CB1A617}">
      <dgm:prSet/>
      <dgm:spPr/>
    </dgm:pt>
    <dgm:pt modelId="{B7131B16-1070-4129-BF07-439A31CBDDB2}" type="sibTrans" cxnId="{7D80C567-03D9-45C5-9115-48A03CB1A617}">
      <dgm:prSet/>
      <dgm:spPr/>
    </dgm:pt>
    <dgm:pt modelId="{D4AFA0AA-53A1-40C0-BAF6-BEDF6FEEE846}" type="pres">
      <dgm:prSet presAssocID="{66BF33D8-722F-4F50-B150-2DEE138CA356}" presName="Name0" presStyleCnt="0">
        <dgm:presLayoutVars>
          <dgm:dir/>
          <dgm:animLvl val="lvl"/>
          <dgm:resizeHandles val="exact"/>
        </dgm:presLayoutVars>
      </dgm:prSet>
      <dgm:spPr/>
      <dgm:t>
        <a:bodyPr/>
        <a:lstStyle/>
        <a:p>
          <a:endParaRPr lang="ru-RU"/>
        </a:p>
      </dgm:t>
    </dgm:pt>
    <dgm:pt modelId="{6A8674F6-CFA9-4DF1-9E0F-BF889FE3911C}" type="pres">
      <dgm:prSet presAssocID="{31FEEACC-5A02-421B-AD4C-FE14DC8EAAD6}" presName="compositeNode" presStyleCnt="0">
        <dgm:presLayoutVars>
          <dgm:bulletEnabled val="1"/>
        </dgm:presLayoutVars>
      </dgm:prSet>
      <dgm:spPr/>
    </dgm:pt>
    <dgm:pt modelId="{7B130FF1-284F-48C5-B0D1-AB1D1FB40CC3}" type="pres">
      <dgm:prSet presAssocID="{31FEEACC-5A02-421B-AD4C-FE14DC8EAAD6}" presName="bgRect" presStyleLbl="node1" presStyleIdx="0" presStyleCnt="4"/>
      <dgm:spPr/>
      <dgm:t>
        <a:bodyPr/>
        <a:lstStyle/>
        <a:p>
          <a:endParaRPr lang="ru-RU"/>
        </a:p>
      </dgm:t>
    </dgm:pt>
    <dgm:pt modelId="{15FBA87D-1B98-4268-A045-B275CDD6A58B}" type="pres">
      <dgm:prSet presAssocID="{31FEEACC-5A02-421B-AD4C-FE14DC8EAAD6}" presName="parentNode" presStyleLbl="node1" presStyleIdx="0" presStyleCnt="4">
        <dgm:presLayoutVars>
          <dgm:chMax val="0"/>
          <dgm:bulletEnabled val="1"/>
        </dgm:presLayoutVars>
      </dgm:prSet>
      <dgm:spPr/>
      <dgm:t>
        <a:bodyPr/>
        <a:lstStyle/>
        <a:p>
          <a:endParaRPr lang="ru-RU"/>
        </a:p>
      </dgm:t>
    </dgm:pt>
    <dgm:pt modelId="{68C23533-8533-4B37-BCF3-7B2A42B267E1}" type="pres">
      <dgm:prSet presAssocID="{31FEEACC-5A02-421B-AD4C-FE14DC8EAAD6}" presName="childNode" presStyleLbl="node1" presStyleIdx="0" presStyleCnt="4">
        <dgm:presLayoutVars>
          <dgm:bulletEnabled val="1"/>
        </dgm:presLayoutVars>
      </dgm:prSet>
      <dgm:spPr/>
      <dgm:t>
        <a:bodyPr/>
        <a:lstStyle/>
        <a:p>
          <a:endParaRPr lang="ru-RU"/>
        </a:p>
      </dgm:t>
    </dgm:pt>
    <dgm:pt modelId="{DBDF83C3-5E5C-43F7-9ADA-D705485CBACE}" type="pres">
      <dgm:prSet presAssocID="{6DEC73BA-B2AF-4AAF-85D3-E02BD6BCB571}" presName="hSp" presStyleCnt="0"/>
      <dgm:spPr/>
    </dgm:pt>
    <dgm:pt modelId="{51015E7C-FCB7-4609-B0CB-3C8B5699ED18}" type="pres">
      <dgm:prSet presAssocID="{6DEC73BA-B2AF-4AAF-85D3-E02BD6BCB571}" presName="vProcSp" presStyleCnt="0"/>
      <dgm:spPr/>
    </dgm:pt>
    <dgm:pt modelId="{AA01EAA1-3CD3-4E67-90B1-EFDAFC564A5B}" type="pres">
      <dgm:prSet presAssocID="{6DEC73BA-B2AF-4AAF-85D3-E02BD6BCB571}" presName="vSp1" presStyleCnt="0"/>
      <dgm:spPr/>
    </dgm:pt>
    <dgm:pt modelId="{F81BE700-9718-4B61-8CB8-29AD1557054B}" type="pres">
      <dgm:prSet presAssocID="{6DEC73BA-B2AF-4AAF-85D3-E02BD6BCB571}" presName="simulatedConn" presStyleLbl="solidFgAcc1" presStyleIdx="0" presStyleCnt="3"/>
      <dgm:spPr/>
    </dgm:pt>
    <dgm:pt modelId="{BBD168A7-DE65-4AB0-899F-63E7FFA7BAB2}" type="pres">
      <dgm:prSet presAssocID="{6DEC73BA-B2AF-4AAF-85D3-E02BD6BCB571}" presName="vSp2" presStyleCnt="0"/>
      <dgm:spPr/>
    </dgm:pt>
    <dgm:pt modelId="{CD24722F-1D31-4C19-98FF-2547A4E8EEA7}" type="pres">
      <dgm:prSet presAssocID="{6DEC73BA-B2AF-4AAF-85D3-E02BD6BCB571}" presName="sibTrans" presStyleCnt="0"/>
      <dgm:spPr/>
    </dgm:pt>
    <dgm:pt modelId="{E041C285-1B36-4BA3-97B9-69898A39F166}" type="pres">
      <dgm:prSet presAssocID="{040D78CF-E373-4A4F-A4BC-C72810A0041E}" presName="compositeNode" presStyleCnt="0">
        <dgm:presLayoutVars>
          <dgm:bulletEnabled val="1"/>
        </dgm:presLayoutVars>
      </dgm:prSet>
      <dgm:spPr/>
    </dgm:pt>
    <dgm:pt modelId="{575EE48A-BBBF-4C71-908B-7449E2F6A0AE}" type="pres">
      <dgm:prSet presAssocID="{040D78CF-E373-4A4F-A4BC-C72810A0041E}" presName="bgRect" presStyleLbl="node1" presStyleIdx="1" presStyleCnt="4"/>
      <dgm:spPr/>
      <dgm:t>
        <a:bodyPr/>
        <a:lstStyle/>
        <a:p>
          <a:endParaRPr lang="ru-RU"/>
        </a:p>
      </dgm:t>
    </dgm:pt>
    <dgm:pt modelId="{F69D2BFC-6F0D-4112-B290-50A8B4A2A7CB}" type="pres">
      <dgm:prSet presAssocID="{040D78CF-E373-4A4F-A4BC-C72810A0041E}" presName="parentNode" presStyleLbl="node1" presStyleIdx="1" presStyleCnt="4">
        <dgm:presLayoutVars>
          <dgm:chMax val="0"/>
          <dgm:bulletEnabled val="1"/>
        </dgm:presLayoutVars>
      </dgm:prSet>
      <dgm:spPr/>
      <dgm:t>
        <a:bodyPr/>
        <a:lstStyle/>
        <a:p>
          <a:endParaRPr lang="ru-RU"/>
        </a:p>
      </dgm:t>
    </dgm:pt>
    <dgm:pt modelId="{6D36DD4D-FFEC-4AE2-8D0B-8BF8EA11CBEA}" type="pres">
      <dgm:prSet presAssocID="{040D78CF-E373-4A4F-A4BC-C72810A0041E}" presName="childNode" presStyleLbl="node1" presStyleIdx="1" presStyleCnt="4">
        <dgm:presLayoutVars>
          <dgm:bulletEnabled val="1"/>
        </dgm:presLayoutVars>
      </dgm:prSet>
      <dgm:spPr/>
      <dgm:t>
        <a:bodyPr/>
        <a:lstStyle/>
        <a:p>
          <a:endParaRPr lang="ru-RU"/>
        </a:p>
      </dgm:t>
    </dgm:pt>
    <dgm:pt modelId="{433FF70D-1755-40B0-A08D-360E8C4A3670}" type="pres">
      <dgm:prSet presAssocID="{5054D243-E194-49BA-984E-2623D01B2C9F}" presName="hSp" presStyleCnt="0"/>
      <dgm:spPr/>
    </dgm:pt>
    <dgm:pt modelId="{F8550C83-70AF-40EC-9858-02CABDA25DB0}" type="pres">
      <dgm:prSet presAssocID="{5054D243-E194-49BA-984E-2623D01B2C9F}" presName="vProcSp" presStyleCnt="0"/>
      <dgm:spPr/>
    </dgm:pt>
    <dgm:pt modelId="{A7538EE4-5DF4-41AB-8E9B-B95E29231276}" type="pres">
      <dgm:prSet presAssocID="{5054D243-E194-49BA-984E-2623D01B2C9F}" presName="vSp1" presStyleCnt="0"/>
      <dgm:spPr/>
    </dgm:pt>
    <dgm:pt modelId="{E01A841A-AA48-472F-B645-CDFD0BA2748D}" type="pres">
      <dgm:prSet presAssocID="{5054D243-E194-49BA-984E-2623D01B2C9F}" presName="simulatedConn" presStyleLbl="solidFgAcc1" presStyleIdx="1" presStyleCnt="3"/>
      <dgm:spPr/>
    </dgm:pt>
    <dgm:pt modelId="{84E285BA-5574-4C78-827F-474BB4685636}" type="pres">
      <dgm:prSet presAssocID="{5054D243-E194-49BA-984E-2623D01B2C9F}" presName="vSp2" presStyleCnt="0"/>
      <dgm:spPr/>
    </dgm:pt>
    <dgm:pt modelId="{90937830-9681-4AC3-8A94-CB4A9C96EE60}" type="pres">
      <dgm:prSet presAssocID="{5054D243-E194-49BA-984E-2623D01B2C9F}" presName="sibTrans" presStyleCnt="0"/>
      <dgm:spPr/>
    </dgm:pt>
    <dgm:pt modelId="{DC44A6A9-064B-4767-AFBB-64EED23C0EBA}" type="pres">
      <dgm:prSet presAssocID="{06194296-F4C5-4422-A854-F21136E88E99}" presName="compositeNode" presStyleCnt="0">
        <dgm:presLayoutVars>
          <dgm:bulletEnabled val="1"/>
        </dgm:presLayoutVars>
      </dgm:prSet>
      <dgm:spPr/>
    </dgm:pt>
    <dgm:pt modelId="{0F375462-160C-499E-9CF6-50E2B52AAFA4}" type="pres">
      <dgm:prSet presAssocID="{06194296-F4C5-4422-A854-F21136E88E99}" presName="bgRect" presStyleLbl="node1" presStyleIdx="2" presStyleCnt="4"/>
      <dgm:spPr/>
      <dgm:t>
        <a:bodyPr/>
        <a:lstStyle/>
        <a:p>
          <a:endParaRPr lang="ru-RU"/>
        </a:p>
      </dgm:t>
    </dgm:pt>
    <dgm:pt modelId="{9F33FA0F-B62C-4A71-B9E8-7B2570D54FAF}" type="pres">
      <dgm:prSet presAssocID="{06194296-F4C5-4422-A854-F21136E88E99}" presName="parentNode" presStyleLbl="node1" presStyleIdx="2" presStyleCnt="4">
        <dgm:presLayoutVars>
          <dgm:chMax val="0"/>
          <dgm:bulletEnabled val="1"/>
        </dgm:presLayoutVars>
      </dgm:prSet>
      <dgm:spPr/>
      <dgm:t>
        <a:bodyPr/>
        <a:lstStyle/>
        <a:p>
          <a:endParaRPr lang="ru-RU"/>
        </a:p>
      </dgm:t>
    </dgm:pt>
    <dgm:pt modelId="{3E10C878-C919-4AAA-B79C-642A430564E8}" type="pres">
      <dgm:prSet presAssocID="{06194296-F4C5-4422-A854-F21136E88E99}" presName="childNode" presStyleLbl="node1" presStyleIdx="2" presStyleCnt="4">
        <dgm:presLayoutVars>
          <dgm:bulletEnabled val="1"/>
        </dgm:presLayoutVars>
      </dgm:prSet>
      <dgm:spPr/>
      <dgm:t>
        <a:bodyPr/>
        <a:lstStyle/>
        <a:p>
          <a:endParaRPr lang="ru-RU"/>
        </a:p>
      </dgm:t>
    </dgm:pt>
    <dgm:pt modelId="{4E020A18-FE98-4DBF-B185-3D36B48B83B7}" type="pres">
      <dgm:prSet presAssocID="{7368D235-BD02-4B0E-8AA9-99D98BEE06C1}" presName="hSp" presStyleCnt="0"/>
      <dgm:spPr/>
    </dgm:pt>
    <dgm:pt modelId="{F6145ADB-114B-4613-9B68-271A46ED55AD}" type="pres">
      <dgm:prSet presAssocID="{7368D235-BD02-4B0E-8AA9-99D98BEE06C1}" presName="vProcSp" presStyleCnt="0"/>
      <dgm:spPr/>
    </dgm:pt>
    <dgm:pt modelId="{282485B8-0063-4025-8412-4C9BF4A90098}" type="pres">
      <dgm:prSet presAssocID="{7368D235-BD02-4B0E-8AA9-99D98BEE06C1}" presName="vSp1" presStyleCnt="0"/>
      <dgm:spPr/>
    </dgm:pt>
    <dgm:pt modelId="{1CC1EB92-497C-4B64-99FE-A747815F29D0}" type="pres">
      <dgm:prSet presAssocID="{7368D235-BD02-4B0E-8AA9-99D98BEE06C1}" presName="simulatedConn" presStyleLbl="solidFgAcc1" presStyleIdx="2" presStyleCnt="3"/>
      <dgm:spPr/>
    </dgm:pt>
    <dgm:pt modelId="{C3FB2319-1CD1-4FDB-993F-AB45354445CD}" type="pres">
      <dgm:prSet presAssocID="{7368D235-BD02-4B0E-8AA9-99D98BEE06C1}" presName="vSp2" presStyleCnt="0"/>
      <dgm:spPr/>
    </dgm:pt>
    <dgm:pt modelId="{A71AA090-F1A3-4F48-B755-156B43EDD79B}" type="pres">
      <dgm:prSet presAssocID="{7368D235-BD02-4B0E-8AA9-99D98BEE06C1}" presName="sibTrans" presStyleCnt="0"/>
      <dgm:spPr/>
    </dgm:pt>
    <dgm:pt modelId="{366E76F1-56E2-4A46-8BB5-1F3B61A403A2}" type="pres">
      <dgm:prSet presAssocID="{468C58A5-BD8D-4FD4-9EBA-B8057F059326}" presName="compositeNode" presStyleCnt="0">
        <dgm:presLayoutVars>
          <dgm:bulletEnabled val="1"/>
        </dgm:presLayoutVars>
      </dgm:prSet>
      <dgm:spPr/>
    </dgm:pt>
    <dgm:pt modelId="{87BFA97B-D860-448D-935C-156DE791394F}" type="pres">
      <dgm:prSet presAssocID="{468C58A5-BD8D-4FD4-9EBA-B8057F059326}" presName="bgRect" presStyleLbl="node1" presStyleIdx="3" presStyleCnt="4"/>
      <dgm:spPr/>
      <dgm:t>
        <a:bodyPr/>
        <a:lstStyle/>
        <a:p>
          <a:endParaRPr lang="ru-RU"/>
        </a:p>
      </dgm:t>
    </dgm:pt>
    <dgm:pt modelId="{C79BC0D7-CA54-48BC-8D48-DA7A03B501F9}" type="pres">
      <dgm:prSet presAssocID="{468C58A5-BD8D-4FD4-9EBA-B8057F059326}" presName="parentNode" presStyleLbl="node1" presStyleIdx="3" presStyleCnt="4">
        <dgm:presLayoutVars>
          <dgm:chMax val="0"/>
          <dgm:bulletEnabled val="1"/>
        </dgm:presLayoutVars>
      </dgm:prSet>
      <dgm:spPr/>
      <dgm:t>
        <a:bodyPr/>
        <a:lstStyle/>
        <a:p>
          <a:endParaRPr lang="ru-RU"/>
        </a:p>
      </dgm:t>
    </dgm:pt>
  </dgm:ptLst>
  <dgm:cxnLst>
    <dgm:cxn modelId="{C50E0949-8733-4547-9116-2B894439EE0B}" type="presOf" srcId="{9C3E95B2-0D3E-4BFF-AAD4-94910839ECBB}" destId="{3E10C878-C919-4AAA-B79C-642A430564E8}" srcOrd="0" destOrd="0" presId="urn:microsoft.com/office/officeart/2005/8/layout/hProcess7"/>
    <dgm:cxn modelId="{4CB47E48-ACCF-45E6-89FC-5A2F10DA6B78}" srcId="{66BF33D8-722F-4F50-B150-2DEE138CA356}" destId="{31FEEACC-5A02-421B-AD4C-FE14DC8EAAD6}" srcOrd="0" destOrd="0" parTransId="{ECF6D89E-3597-47EA-B6CC-7EED7A44FBAD}" sibTransId="{6DEC73BA-B2AF-4AAF-85D3-E02BD6BCB571}"/>
    <dgm:cxn modelId="{D0934A97-F598-4FB9-A000-56E9646A0EEC}" type="presOf" srcId="{040D78CF-E373-4A4F-A4BC-C72810A0041E}" destId="{575EE48A-BBBF-4C71-908B-7449E2F6A0AE}" srcOrd="0" destOrd="0" presId="urn:microsoft.com/office/officeart/2005/8/layout/hProcess7"/>
    <dgm:cxn modelId="{B748E277-DEC8-4BA3-ABE2-1A20438815C5}" type="presOf" srcId="{C62B583B-2E06-44FE-A699-F53807D2714F}" destId="{68C23533-8533-4B37-BCF3-7B2A42B267E1}" srcOrd="0" destOrd="0" presId="urn:microsoft.com/office/officeart/2005/8/layout/hProcess7"/>
    <dgm:cxn modelId="{43978DBE-6A58-471D-80B6-8356E8E8A2B2}" srcId="{66BF33D8-722F-4F50-B150-2DEE138CA356}" destId="{040D78CF-E373-4A4F-A4BC-C72810A0041E}" srcOrd="1" destOrd="0" parTransId="{586BDCB3-C2D1-4BE3-A3A7-CAE2EE8D7E5A}" sibTransId="{5054D243-E194-49BA-984E-2623D01B2C9F}"/>
    <dgm:cxn modelId="{7D80C567-03D9-45C5-9115-48A03CB1A617}" srcId="{66BF33D8-722F-4F50-B150-2DEE138CA356}" destId="{468C58A5-BD8D-4FD4-9EBA-B8057F059326}" srcOrd="3" destOrd="0" parTransId="{058D9835-684D-42DC-A999-C3F0F7A94319}" sibTransId="{B7131B16-1070-4129-BF07-439A31CBDDB2}"/>
    <dgm:cxn modelId="{9A8E0C12-6E74-4270-BBBC-50B5369DBBB3}" type="presOf" srcId="{06194296-F4C5-4422-A854-F21136E88E99}" destId="{0F375462-160C-499E-9CF6-50E2B52AAFA4}" srcOrd="0" destOrd="0" presId="urn:microsoft.com/office/officeart/2005/8/layout/hProcess7"/>
    <dgm:cxn modelId="{FC00A68C-A017-4E48-9B9D-A7ECBBE8B905}" type="presOf" srcId="{468C58A5-BD8D-4FD4-9EBA-B8057F059326}" destId="{C79BC0D7-CA54-48BC-8D48-DA7A03B501F9}" srcOrd="1" destOrd="0" presId="urn:microsoft.com/office/officeart/2005/8/layout/hProcess7"/>
    <dgm:cxn modelId="{7FF97485-B40E-48E7-853A-F7822C47D5A0}" srcId="{040D78CF-E373-4A4F-A4BC-C72810A0041E}" destId="{1CF0F8C6-632F-4DCB-9F41-27E83C0D6500}" srcOrd="0" destOrd="0" parTransId="{56169BEC-A4BF-4811-848D-105FA3DB3014}" sibTransId="{0798C344-E072-423C-9065-7668C4C258BB}"/>
    <dgm:cxn modelId="{A55B248C-EB33-4F49-ADBF-BC901769797F}" type="presOf" srcId="{31FEEACC-5A02-421B-AD4C-FE14DC8EAAD6}" destId="{15FBA87D-1B98-4268-A045-B275CDD6A58B}" srcOrd="1" destOrd="0" presId="urn:microsoft.com/office/officeart/2005/8/layout/hProcess7"/>
    <dgm:cxn modelId="{8E7AA824-0BD3-45E2-84F8-1DB7DF83A5E1}" type="presOf" srcId="{06194296-F4C5-4422-A854-F21136E88E99}" destId="{9F33FA0F-B62C-4A71-B9E8-7B2570D54FAF}" srcOrd="1" destOrd="0" presId="urn:microsoft.com/office/officeart/2005/8/layout/hProcess7"/>
    <dgm:cxn modelId="{70F8D022-6313-4E47-A763-487A5531819B}" srcId="{31FEEACC-5A02-421B-AD4C-FE14DC8EAAD6}" destId="{C62B583B-2E06-44FE-A699-F53807D2714F}" srcOrd="0" destOrd="0" parTransId="{F28A1425-AA58-434B-86CF-D7FCF4FCC184}" sibTransId="{D2EC425B-2DD3-41E2-8CCF-B854833ADB4A}"/>
    <dgm:cxn modelId="{9E793D5F-4460-47B3-8B51-5320839257CC}" srcId="{06194296-F4C5-4422-A854-F21136E88E99}" destId="{9C3E95B2-0D3E-4BFF-AAD4-94910839ECBB}" srcOrd="0" destOrd="0" parTransId="{111B95EA-4011-440D-A940-C3E336627639}" sibTransId="{6956EF90-FA10-4054-8B7E-99F595BC603B}"/>
    <dgm:cxn modelId="{1D591DB4-7A21-4664-8FB3-16066FBD4B5C}" type="presOf" srcId="{1CF0F8C6-632F-4DCB-9F41-27E83C0D6500}" destId="{6D36DD4D-FFEC-4AE2-8D0B-8BF8EA11CBEA}" srcOrd="0" destOrd="0" presId="urn:microsoft.com/office/officeart/2005/8/layout/hProcess7"/>
    <dgm:cxn modelId="{DD1B6D88-5FB7-4329-90FD-D62E4BB72D5D}" type="presOf" srcId="{31FEEACC-5A02-421B-AD4C-FE14DC8EAAD6}" destId="{7B130FF1-284F-48C5-B0D1-AB1D1FB40CC3}" srcOrd="0" destOrd="0" presId="urn:microsoft.com/office/officeart/2005/8/layout/hProcess7"/>
    <dgm:cxn modelId="{22EE9E06-13D1-4B6A-922D-BA1C0131CF55}" type="presOf" srcId="{66BF33D8-722F-4F50-B150-2DEE138CA356}" destId="{D4AFA0AA-53A1-40C0-BAF6-BEDF6FEEE846}" srcOrd="0" destOrd="0" presId="urn:microsoft.com/office/officeart/2005/8/layout/hProcess7"/>
    <dgm:cxn modelId="{D1D8D9FE-A96B-48C3-9CDE-D20C38C68E55}" srcId="{66BF33D8-722F-4F50-B150-2DEE138CA356}" destId="{06194296-F4C5-4422-A854-F21136E88E99}" srcOrd="2" destOrd="0" parTransId="{FCB29E16-F899-442B-8D0D-7530B566D696}" sibTransId="{7368D235-BD02-4B0E-8AA9-99D98BEE06C1}"/>
    <dgm:cxn modelId="{2B91F0A1-1894-4EC7-84E8-B993DBABC30A}" type="presOf" srcId="{468C58A5-BD8D-4FD4-9EBA-B8057F059326}" destId="{87BFA97B-D860-448D-935C-156DE791394F}" srcOrd="0" destOrd="0" presId="urn:microsoft.com/office/officeart/2005/8/layout/hProcess7"/>
    <dgm:cxn modelId="{B0BB1A24-2AB9-4079-BD92-783672E12A64}" type="presOf" srcId="{040D78CF-E373-4A4F-A4BC-C72810A0041E}" destId="{F69D2BFC-6F0D-4112-B290-50A8B4A2A7CB}" srcOrd="1" destOrd="0" presId="urn:microsoft.com/office/officeart/2005/8/layout/hProcess7"/>
    <dgm:cxn modelId="{190AEB14-015D-485E-B43A-9274319E5FC3}" type="presParOf" srcId="{D4AFA0AA-53A1-40C0-BAF6-BEDF6FEEE846}" destId="{6A8674F6-CFA9-4DF1-9E0F-BF889FE3911C}" srcOrd="0" destOrd="0" presId="urn:microsoft.com/office/officeart/2005/8/layout/hProcess7"/>
    <dgm:cxn modelId="{447E2850-7D12-4CFB-8FC5-04CA6170CBC3}" type="presParOf" srcId="{6A8674F6-CFA9-4DF1-9E0F-BF889FE3911C}" destId="{7B130FF1-284F-48C5-B0D1-AB1D1FB40CC3}" srcOrd="0" destOrd="0" presId="urn:microsoft.com/office/officeart/2005/8/layout/hProcess7"/>
    <dgm:cxn modelId="{65DB48B5-E622-45F4-B80D-5496B7CC3CB1}" type="presParOf" srcId="{6A8674F6-CFA9-4DF1-9E0F-BF889FE3911C}" destId="{15FBA87D-1B98-4268-A045-B275CDD6A58B}" srcOrd="1" destOrd="0" presId="urn:microsoft.com/office/officeart/2005/8/layout/hProcess7"/>
    <dgm:cxn modelId="{A121303A-DBE0-45B5-BB8B-2B8BD9AD273A}" type="presParOf" srcId="{6A8674F6-CFA9-4DF1-9E0F-BF889FE3911C}" destId="{68C23533-8533-4B37-BCF3-7B2A42B267E1}" srcOrd="2" destOrd="0" presId="urn:microsoft.com/office/officeart/2005/8/layout/hProcess7"/>
    <dgm:cxn modelId="{16268333-4F30-4FA1-A940-679558F2E968}" type="presParOf" srcId="{D4AFA0AA-53A1-40C0-BAF6-BEDF6FEEE846}" destId="{DBDF83C3-5E5C-43F7-9ADA-D705485CBACE}" srcOrd="1" destOrd="0" presId="urn:microsoft.com/office/officeart/2005/8/layout/hProcess7"/>
    <dgm:cxn modelId="{CA9A8E28-1EB2-4BD5-BB16-CC08842B7DAF}" type="presParOf" srcId="{D4AFA0AA-53A1-40C0-BAF6-BEDF6FEEE846}" destId="{51015E7C-FCB7-4609-B0CB-3C8B5699ED18}" srcOrd="2" destOrd="0" presId="urn:microsoft.com/office/officeart/2005/8/layout/hProcess7"/>
    <dgm:cxn modelId="{522648FA-0841-4B59-813D-F44905E5026B}" type="presParOf" srcId="{51015E7C-FCB7-4609-B0CB-3C8B5699ED18}" destId="{AA01EAA1-3CD3-4E67-90B1-EFDAFC564A5B}" srcOrd="0" destOrd="0" presId="urn:microsoft.com/office/officeart/2005/8/layout/hProcess7"/>
    <dgm:cxn modelId="{4F908413-C7EC-4B14-B254-DBAD9E8EC69C}" type="presParOf" srcId="{51015E7C-FCB7-4609-B0CB-3C8B5699ED18}" destId="{F81BE700-9718-4B61-8CB8-29AD1557054B}" srcOrd="1" destOrd="0" presId="urn:microsoft.com/office/officeart/2005/8/layout/hProcess7"/>
    <dgm:cxn modelId="{071E379C-D2B8-485F-BE77-6C8DEB179049}" type="presParOf" srcId="{51015E7C-FCB7-4609-B0CB-3C8B5699ED18}" destId="{BBD168A7-DE65-4AB0-899F-63E7FFA7BAB2}" srcOrd="2" destOrd="0" presId="urn:microsoft.com/office/officeart/2005/8/layout/hProcess7"/>
    <dgm:cxn modelId="{62D759BD-F542-441E-A167-4C0B53472C93}" type="presParOf" srcId="{D4AFA0AA-53A1-40C0-BAF6-BEDF6FEEE846}" destId="{CD24722F-1D31-4C19-98FF-2547A4E8EEA7}" srcOrd="3" destOrd="0" presId="urn:microsoft.com/office/officeart/2005/8/layout/hProcess7"/>
    <dgm:cxn modelId="{74F2D9CB-D822-458A-8CEF-B37FFDCB13CC}" type="presParOf" srcId="{D4AFA0AA-53A1-40C0-BAF6-BEDF6FEEE846}" destId="{E041C285-1B36-4BA3-97B9-69898A39F166}" srcOrd="4" destOrd="0" presId="urn:microsoft.com/office/officeart/2005/8/layout/hProcess7"/>
    <dgm:cxn modelId="{C7B147B9-8C59-4F0B-9BA1-FBEED99505E6}" type="presParOf" srcId="{E041C285-1B36-4BA3-97B9-69898A39F166}" destId="{575EE48A-BBBF-4C71-908B-7449E2F6A0AE}" srcOrd="0" destOrd="0" presId="urn:microsoft.com/office/officeart/2005/8/layout/hProcess7"/>
    <dgm:cxn modelId="{039BC623-7AA4-4FCD-94E0-D076AD8AA673}" type="presParOf" srcId="{E041C285-1B36-4BA3-97B9-69898A39F166}" destId="{F69D2BFC-6F0D-4112-B290-50A8B4A2A7CB}" srcOrd="1" destOrd="0" presId="urn:microsoft.com/office/officeart/2005/8/layout/hProcess7"/>
    <dgm:cxn modelId="{9A8461B6-C250-4CF8-9878-C81B074F0EB4}" type="presParOf" srcId="{E041C285-1B36-4BA3-97B9-69898A39F166}" destId="{6D36DD4D-FFEC-4AE2-8D0B-8BF8EA11CBEA}" srcOrd="2" destOrd="0" presId="urn:microsoft.com/office/officeart/2005/8/layout/hProcess7"/>
    <dgm:cxn modelId="{0FB50DE8-4684-4058-BAB0-98634FE5EECF}" type="presParOf" srcId="{D4AFA0AA-53A1-40C0-BAF6-BEDF6FEEE846}" destId="{433FF70D-1755-40B0-A08D-360E8C4A3670}" srcOrd="5" destOrd="0" presId="urn:microsoft.com/office/officeart/2005/8/layout/hProcess7"/>
    <dgm:cxn modelId="{D2D0D3CC-93A7-4F4C-9300-74EF5F159F7A}" type="presParOf" srcId="{D4AFA0AA-53A1-40C0-BAF6-BEDF6FEEE846}" destId="{F8550C83-70AF-40EC-9858-02CABDA25DB0}" srcOrd="6" destOrd="0" presId="urn:microsoft.com/office/officeart/2005/8/layout/hProcess7"/>
    <dgm:cxn modelId="{A767ADE9-6D72-4034-8B26-DA8B18A50ED6}" type="presParOf" srcId="{F8550C83-70AF-40EC-9858-02CABDA25DB0}" destId="{A7538EE4-5DF4-41AB-8E9B-B95E29231276}" srcOrd="0" destOrd="0" presId="urn:microsoft.com/office/officeart/2005/8/layout/hProcess7"/>
    <dgm:cxn modelId="{BFB80A90-DDA0-4472-AC3C-A9ED68C92803}" type="presParOf" srcId="{F8550C83-70AF-40EC-9858-02CABDA25DB0}" destId="{E01A841A-AA48-472F-B645-CDFD0BA2748D}" srcOrd="1" destOrd="0" presId="urn:microsoft.com/office/officeart/2005/8/layout/hProcess7"/>
    <dgm:cxn modelId="{560B5018-AAEA-4C2E-98B2-8EB51EBA2815}" type="presParOf" srcId="{F8550C83-70AF-40EC-9858-02CABDA25DB0}" destId="{84E285BA-5574-4C78-827F-474BB4685636}" srcOrd="2" destOrd="0" presId="urn:microsoft.com/office/officeart/2005/8/layout/hProcess7"/>
    <dgm:cxn modelId="{0095C95E-EF12-4967-A04A-AC684C6608E5}" type="presParOf" srcId="{D4AFA0AA-53A1-40C0-BAF6-BEDF6FEEE846}" destId="{90937830-9681-4AC3-8A94-CB4A9C96EE60}" srcOrd="7" destOrd="0" presId="urn:microsoft.com/office/officeart/2005/8/layout/hProcess7"/>
    <dgm:cxn modelId="{03A6F4EE-28CD-41B3-B655-FAD72EEE3B30}" type="presParOf" srcId="{D4AFA0AA-53A1-40C0-BAF6-BEDF6FEEE846}" destId="{DC44A6A9-064B-4767-AFBB-64EED23C0EBA}" srcOrd="8" destOrd="0" presId="urn:microsoft.com/office/officeart/2005/8/layout/hProcess7"/>
    <dgm:cxn modelId="{138A2841-12CD-4CBA-BA92-B55F03BD5A95}" type="presParOf" srcId="{DC44A6A9-064B-4767-AFBB-64EED23C0EBA}" destId="{0F375462-160C-499E-9CF6-50E2B52AAFA4}" srcOrd="0" destOrd="0" presId="urn:microsoft.com/office/officeart/2005/8/layout/hProcess7"/>
    <dgm:cxn modelId="{96AF6A59-7BD9-4441-AD5B-A9461B2B3C02}" type="presParOf" srcId="{DC44A6A9-064B-4767-AFBB-64EED23C0EBA}" destId="{9F33FA0F-B62C-4A71-B9E8-7B2570D54FAF}" srcOrd="1" destOrd="0" presId="urn:microsoft.com/office/officeart/2005/8/layout/hProcess7"/>
    <dgm:cxn modelId="{3CDA89F9-9204-46BD-A54E-2F577F190877}" type="presParOf" srcId="{DC44A6A9-064B-4767-AFBB-64EED23C0EBA}" destId="{3E10C878-C919-4AAA-B79C-642A430564E8}" srcOrd="2" destOrd="0" presId="urn:microsoft.com/office/officeart/2005/8/layout/hProcess7"/>
    <dgm:cxn modelId="{FC53ED39-A09C-43CD-A96E-442157943193}" type="presParOf" srcId="{D4AFA0AA-53A1-40C0-BAF6-BEDF6FEEE846}" destId="{4E020A18-FE98-4DBF-B185-3D36B48B83B7}" srcOrd="9" destOrd="0" presId="urn:microsoft.com/office/officeart/2005/8/layout/hProcess7"/>
    <dgm:cxn modelId="{EA1D5402-FD7B-4582-A6B4-17D461E3C04A}" type="presParOf" srcId="{D4AFA0AA-53A1-40C0-BAF6-BEDF6FEEE846}" destId="{F6145ADB-114B-4613-9B68-271A46ED55AD}" srcOrd="10" destOrd="0" presId="urn:microsoft.com/office/officeart/2005/8/layout/hProcess7"/>
    <dgm:cxn modelId="{EC17FC45-C9C6-4EF8-9E38-DDDB7297B760}" type="presParOf" srcId="{F6145ADB-114B-4613-9B68-271A46ED55AD}" destId="{282485B8-0063-4025-8412-4C9BF4A90098}" srcOrd="0" destOrd="0" presId="urn:microsoft.com/office/officeart/2005/8/layout/hProcess7"/>
    <dgm:cxn modelId="{ADE34755-93CE-43CA-B562-5420BF639AFE}" type="presParOf" srcId="{F6145ADB-114B-4613-9B68-271A46ED55AD}" destId="{1CC1EB92-497C-4B64-99FE-A747815F29D0}" srcOrd="1" destOrd="0" presId="urn:microsoft.com/office/officeart/2005/8/layout/hProcess7"/>
    <dgm:cxn modelId="{F30E82C1-3105-49EA-A212-AD1C651E98B7}" type="presParOf" srcId="{F6145ADB-114B-4613-9B68-271A46ED55AD}" destId="{C3FB2319-1CD1-4FDB-993F-AB45354445CD}" srcOrd="2" destOrd="0" presId="urn:microsoft.com/office/officeart/2005/8/layout/hProcess7"/>
    <dgm:cxn modelId="{838D1E1B-4C9C-4751-97CB-E0EFDDB144E9}" type="presParOf" srcId="{D4AFA0AA-53A1-40C0-BAF6-BEDF6FEEE846}" destId="{A71AA090-F1A3-4F48-B755-156B43EDD79B}" srcOrd="11" destOrd="0" presId="urn:microsoft.com/office/officeart/2005/8/layout/hProcess7"/>
    <dgm:cxn modelId="{88E67BF8-532E-4E80-AA91-5FB3CA04D729}" type="presParOf" srcId="{D4AFA0AA-53A1-40C0-BAF6-BEDF6FEEE846}" destId="{366E76F1-56E2-4A46-8BB5-1F3B61A403A2}" srcOrd="12" destOrd="0" presId="urn:microsoft.com/office/officeart/2005/8/layout/hProcess7"/>
    <dgm:cxn modelId="{FF431B47-1259-4A2F-93EE-CD4E4B3CDC26}" type="presParOf" srcId="{366E76F1-56E2-4A46-8BB5-1F3B61A403A2}" destId="{87BFA97B-D860-448D-935C-156DE791394F}" srcOrd="0" destOrd="0" presId="urn:microsoft.com/office/officeart/2005/8/layout/hProcess7"/>
    <dgm:cxn modelId="{30E28191-FAF2-4E51-BC44-669098E6DB88}" type="presParOf" srcId="{366E76F1-56E2-4A46-8BB5-1F3B61A403A2}" destId="{C79BC0D7-CA54-48BC-8D48-DA7A03B501F9}"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B36620-53BC-4A9A-BC7E-EAA97344C4AF}"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ru-RU"/>
        </a:p>
      </dgm:t>
    </dgm:pt>
    <dgm:pt modelId="{0FFA9B8D-45AD-47AD-BB4D-3B558DAFF2D3}">
      <dgm:prSet phldrT="[Текст]"/>
      <dgm:spPr/>
      <dgm:t>
        <a:bodyPr/>
        <a:lstStyle/>
        <a:p>
          <a:r>
            <a:rPr lang="ru-RU" b="1" dirty="0" smtClean="0">
              <a:latin typeface="Times New Roman" panose="02020603050405020304" pitchFamily="18" charset="0"/>
              <a:cs typeface="Times New Roman" panose="02020603050405020304" pitchFamily="18" charset="0"/>
            </a:rPr>
            <a:t>1.</a:t>
          </a:r>
          <a:r>
            <a:rPr lang="ru-RU" dirty="0" smtClean="0"/>
            <a:t> </a:t>
          </a:r>
          <a:r>
            <a:rPr lang="ru-RU" b="1" dirty="0" smtClean="0">
              <a:latin typeface="Times New Roman" panose="02020603050405020304" pitchFamily="18" charset="0"/>
              <a:cs typeface="Times New Roman" panose="02020603050405020304" pitchFamily="18" charset="0"/>
            </a:rPr>
            <a:t>Диагностика</a:t>
          </a:r>
          <a:endParaRPr lang="ru-RU" b="1" dirty="0">
            <a:latin typeface="Times New Roman" panose="02020603050405020304" pitchFamily="18" charset="0"/>
            <a:cs typeface="Times New Roman" panose="02020603050405020304" pitchFamily="18" charset="0"/>
          </a:endParaRPr>
        </a:p>
      </dgm:t>
    </dgm:pt>
    <dgm:pt modelId="{F02BB649-D222-492B-846F-045C40780B3C}" type="parTrans" cxnId="{A3FF39D5-7D10-41D2-9C9D-8A0F7A307737}">
      <dgm:prSet/>
      <dgm:spPr/>
      <dgm:t>
        <a:bodyPr/>
        <a:lstStyle/>
        <a:p>
          <a:endParaRPr lang="ru-RU"/>
        </a:p>
      </dgm:t>
    </dgm:pt>
    <dgm:pt modelId="{FDA8EF4B-17E6-499A-8374-C34A4B4BD41E}" type="sibTrans" cxnId="{A3FF39D5-7D10-41D2-9C9D-8A0F7A307737}">
      <dgm:prSet/>
      <dgm:spPr/>
      <dgm:t>
        <a:bodyPr/>
        <a:lstStyle/>
        <a:p>
          <a:endParaRPr lang="ru-RU"/>
        </a:p>
      </dgm:t>
    </dgm:pt>
    <dgm:pt modelId="{1084EF4C-8EA8-4BFD-81F7-CE16AE73E427}">
      <dgm:prSet phldrT="[Текст]"/>
      <dgm:spPr/>
      <dgm:t>
        <a:bodyPr/>
        <a:lstStyle/>
        <a:p>
          <a:r>
            <a:rPr lang="ru-RU" b="1" dirty="0" smtClean="0">
              <a:latin typeface="Times New Roman" panose="02020603050405020304" pitchFamily="18" charset="0"/>
              <a:cs typeface="Times New Roman" panose="02020603050405020304" pitchFamily="18" charset="0"/>
            </a:rPr>
            <a:t>2.</a:t>
          </a:r>
          <a:r>
            <a:rPr lang="ru-RU" dirty="0" smtClean="0"/>
            <a:t> </a:t>
          </a:r>
          <a:r>
            <a:rPr lang="ru-RU" b="1" dirty="0" smtClean="0">
              <a:latin typeface="Times New Roman" panose="02020603050405020304" pitchFamily="18" charset="0"/>
              <a:cs typeface="Times New Roman" panose="02020603050405020304" pitchFamily="18" charset="0"/>
            </a:rPr>
            <a:t>Выбор необходимых ресурсов</a:t>
          </a:r>
          <a:endParaRPr lang="ru-RU" b="1" dirty="0">
            <a:latin typeface="Times New Roman" panose="02020603050405020304" pitchFamily="18" charset="0"/>
            <a:cs typeface="Times New Roman" panose="02020603050405020304" pitchFamily="18" charset="0"/>
          </a:endParaRPr>
        </a:p>
      </dgm:t>
    </dgm:pt>
    <dgm:pt modelId="{A3F09756-F5BB-4851-9605-84C2231329D1}" type="parTrans" cxnId="{FAECA2C0-EF37-4D83-962C-07B53D6D9773}">
      <dgm:prSet/>
      <dgm:spPr/>
      <dgm:t>
        <a:bodyPr/>
        <a:lstStyle/>
        <a:p>
          <a:endParaRPr lang="ru-RU"/>
        </a:p>
      </dgm:t>
    </dgm:pt>
    <dgm:pt modelId="{FA8906D9-B4E9-4F31-8160-0AC5FF3ABA23}" type="sibTrans" cxnId="{FAECA2C0-EF37-4D83-962C-07B53D6D9773}">
      <dgm:prSet/>
      <dgm:spPr/>
      <dgm:t>
        <a:bodyPr/>
        <a:lstStyle/>
        <a:p>
          <a:endParaRPr lang="ru-RU"/>
        </a:p>
      </dgm:t>
    </dgm:pt>
    <dgm:pt modelId="{BA506B9B-237E-41A4-9C73-0AD474E10BB2}">
      <dgm:prSet phldrT="[Текст]"/>
      <dgm:spPr/>
      <dgm:t>
        <a:bodyPr/>
        <a:lstStyle/>
        <a:p>
          <a:r>
            <a:rPr lang="ru-RU" b="1" dirty="0" smtClean="0">
              <a:latin typeface="Times New Roman" panose="02020603050405020304" pitchFamily="18" charset="0"/>
              <a:cs typeface="Times New Roman" panose="02020603050405020304" pitchFamily="18" charset="0"/>
            </a:rPr>
            <a:t>4. КПК</a:t>
          </a:r>
          <a:endParaRPr lang="ru-RU" b="1" dirty="0">
            <a:latin typeface="Times New Roman" panose="02020603050405020304" pitchFamily="18" charset="0"/>
            <a:cs typeface="Times New Roman" panose="02020603050405020304" pitchFamily="18" charset="0"/>
          </a:endParaRPr>
        </a:p>
      </dgm:t>
    </dgm:pt>
    <dgm:pt modelId="{831EB82A-E75F-466F-859F-BF29544F8C0C}" type="parTrans" cxnId="{1AF5A0B4-B5AB-4F46-9032-8D9F06E28768}">
      <dgm:prSet/>
      <dgm:spPr/>
      <dgm:t>
        <a:bodyPr/>
        <a:lstStyle/>
        <a:p>
          <a:endParaRPr lang="ru-RU"/>
        </a:p>
      </dgm:t>
    </dgm:pt>
    <dgm:pt modelId="{A36AD152-6E07-42FD-9615-60D451E9BB54}" type="sibTrans" cxnId="{1AF5A0B4-B5AB-4F46-9032-8D9F06E28768}">
      <dgm:prSet/>
      <dgm:spPr/>
      <dgm:t>
        <a:bodyPr/>
        <a:lstStyle/>
        <a:p>
          <a:endParaRPr lang="ru-RU"/>
        </a:p>
      </dgm:t>
    </dgm:pt>
    <dgm:pt modelId="{8673CAD7-C8E9-41A5-9F2C-59F0CDBBFC58}">
      <dgm:prSet phldrT="[Текст]"/>
      <dgm:spPr/>
      <dgm:t>
        <a:bodyPr/>
        <a:lstStyle/>
        <a:p>
          <a:r>
            <a:rPr lang="ru-RU" b="1" dirty="0" smtClean="0">
              <a:latin typeface="Times New Roman" panose="02020603050405020304" pitchFamily="18" charset="0"/>
              <a:cs typeface="Times New Roman" panose="02020603050405020304" pitchFamily="18" charset="0"/>
            </a:rPr>
            <a:t>5. Адаптация новых технологий и методик в ПСО и обмен опытом</a:t>
          </a:r>
          <a:endParaRPr lang="ru-RU" b="1" dirty="0">
            <a:latin typeface="Times New Roman" panose="02020603050405020304" pitchFamily="18" charset="0"/>
            <a:cs typeface="Times New Roman" panose="02020603050405020304" pitchFamily="18" charset="0"/>
          </a:endParaRPr>
        </a:p>
      </dgm:t>
    </dgm:pt>
    <dgm:pt modelId="{83AE1F31-9E06-40A1-B4C2-FEE7E9B4EABC}" type="parTrans" cxnId="{224C23E4-EE06-4D1E-8465-9FF346FA6652}">
      <dgm:prSet/>
      <dgm:spPr/>
      <dgm:t>
        <a:bodyPr/>
        <a:lstStyle/>
        <a:p>
          <a:endParaRPr lang="ru-RU"/>
        </a:p>
      </dgm:t>
    </dgm:pt>
    <dgm:pt modelId="{CCFB68AD-4543-49FE-82D7-A52FB81E296B}" type="sibTrans" cxnId="{224C23E4-EE06-4D1E-8465-9FF346FA6652}">
      <dgm:prSet/>
      <dgm:spPr/>
      <dgm:t>
        <a:bodyPr/>
        <a:lstStyle/>
        <a:p>
          <a:endParaRPr lang="ru-RU"/>
        </a:p>
      </dgm:t>
    </dgm:pt>
    <dgm:pt modelId="{877F1D0A-3954-46B4-BE98-7231530E8BBE}">
      <dgm:prSet phldrT="[Текст]"/>
      <dgm:spPr/>
      <dgm:t>
        <a:bodyPr/>
        <a:lstStyle/>
        <a:p>
          <a:r>
            <a:rPr lang="ru-RU" b="1" dirty="0" smtClean="0">
              <a:latin typeface="Times New Roman" panose="02020603050405020304" pitchFamily="18" charset="0"/>
              <a:cs typeface="Times New Roman" panose="02020603050405020304" pitchFamily="18" charset="0"/>
            </a:rPr>
            <a:t>6. Изменение повседневной привычной практики учителя</a:t>
          </a:r>
          <a:endParaRPr lang="ru-RU" b="1" dirty="0">
            <a:latin typeface="Times New Roman" panose="02020603050405020304" pitchFamily="18" charset="0"/>
            <a:cs typeface="Times New Roman" panose="02020603050405020304" pitchFamily="18" charset="0"/>
          </a:endParaRPr>
        </a:p>
      </dgm:t>
    </dgm:pt>
    <dgm:pt modelId="{4D563DAC-A478-42E2-A0FA-831486B92863}" type="parTrans" cxnId="{9347E976-7B2E-4E1E-BAFF-2811B74D4779}">
      <dgm:prSet/>
      <dgm:spPr/>
      <dgm:t>
        <a:bodyPr/>
        <a:lstStyle/>
        <a:p>
          <a:endParaRPr lang="ru-RU"/>
        </a:p>
      </dgm:t>
    </dgm:pt>
    <dgm:pt modelId="{34CF59A8-EF79-416B-9C2F-E5FFCC805127}" type="sibTrans" cxnId="{9347E976-7B2E-4E1E-BAFF-2811B74D4779}">
      <dgm:prSet/>
      <dgm:spPr/>
      <dgm:t>
        <a:bodyPr/>
        <a:lstStyle/>
        <a:p>
          <a:endParaRPr lang="ru-RU"/>
        </a:p>
      </dgm:t>
    </dgm:pt>
    <dgm:pt modelId="{2A8AD8BD-B306-4FAA-8B76-2BA3E7AE7D95}">
      <dgm:prSet/>
      <dgm:spPr/>
      <dgm:t>
        <a:bodyPr/>
        <a:lstStyle/>
        <a:p>
          <a:r>
            <a:rPr lang="ru-RU" b="1" dirty="0" smtClean="0">
              <a:latin typeface="Times New Roman" panose="02020603050405020304" pitchFamily="18" charset="0"/>
              <a:cs typeface="Times New Roman" panose="02020603050405020304" pitchFamily="18" charset="0"/>
            </a:rPr>
            <a:t>3. </a:t>
          </a:r>
        </a:p>
        <a:p>
          <a:r>
            <a:rPr lang="ru-RU" b="1" dirty="0" smtClean="0">
              <a:latin typeface="Times New Roman" panose="02020603050405020304" pitchFamily="18" charset="0"/>
              <a:cs typeface="Times New Roman" panose="02020603050405020304" pitchFamily="18" charset="0"/>
            </a:rPr>
            <a:t>Формирование ИОМ</a:t>
          </a:r>
          <a:endParaRPr lang="ru-RU" b="1" dirty="0">
            <a:latin typeface="Times New Roman" panose="02020603050405020304" pitchFamily="18" charset="0"/>
            <a:cs typeface="Times New Roman" panose="02020603050405020304" pitchFamily="18" charset="0"/>
          </a:endParaRPr>
        </a:p>
      </dgm:t>
    </dgm:pt>
    <dgm:pt modelId="{3BE5BF24-36A1-43EB-B222-4C3CA63ED078}" type="parTrans" cxnId="{D431A787-4117-4372-AAB4-9F1B8BE72F33}">
      <dgm:prSet/>
      <dgm:spPr/>
      <dgm:t>
        <a:bodyPr/>
        <a:lstStyle/>
        <a:p>
          <a:endParaRPr lang="ru-RU"/>
        </a:p>
      </dgm:t>
    </dgm:pt>
    <dgm:pt modelId="{957B49AB-F849-4EB1-BBD0-21653284DD77}" type="sibTrans" cxnId="{D431A787-4117-4372-AAB4-9F1B8BE72F33}">
      <dgm:prSet/>
      <dgm:spPr/>
      <dgm:t>
        <a:bodyPr/>
        <a:lstStyle/>
        <a:p>
          <a:endParaRPr lang="ru-RU"/>
        </a:p>
      </dgm:t>
    </dgm:pt>
    <dgm:pt modelId="{18AF6948-3C67-41F9-95E1-BD0A4F10FF37}" type="pres">
      <dgm:prSet presAssocID="{72B36620-53BC-4A9A-BC7E-EAA97344C4AF}" presName="cycle" presStyleCnt="0">
        <dgm:presLayoutVars>
          <dgm:dir/>
          <dgm:resizeHandles val="exact"/>
        </dgm:presLayoutVars>
      </dgm:prSet>
      <dgm:spPr/>
    </dgm:pt>
    <dgm:pt modelId="{2240D5F6-2DC0-4BA3-BAB6-BE828B47AA43}" type="pres">
      <dgm:prSet presAssocID="{0FFA9B8D-45AD-47AD-BB4D-3B558DAFF2D3}" presName="node" presStyleLbl="node1" presStyleIdx="0" presStyleCnt="6" custScaleX="134079">
        <dgm:presLayoutVars>
          <dgm:bulletEnabled val="1"/>
        </dgm:presLayoutVars>
      </dgm:prSet>
      <dgm:spPr/>
    </dgm:pt>
    <dgm:pt modelId="{46B9A24A-95B3-47AA-AA46-635FB77C6966}" type="pres">
      <dgm:prSet presAssocID="{FDA8EF4B-17E6-499A-8374-C34A4B4BD41E}" presName="sibTrans" presStyleLbl="sibTrans2D1" presStyleIdx="0" presStyleCnt="6"/>
      <dgm:spPr/>
    </dgm:pt>
    <dgm:pt modelId="{B164776C-A8AE-4F31-8042-3491C0B5EF60}" type="pres">
      <dgm:prSet presAssocID="{FDA8EF4B-17E6-499A-8374-C34A4B4BD41E}" presName="connectorText" presStyleLbl="sibTrans2D1" presStyleIdx="0" presStyleCnt="6"/>
      <dgm:spPr/>
    </dgm:pt>
    <dgm:pt modelId="{A57FEE92-8F48-49EC-826E-6E8F7EEA0A97}" type="pres">
      <dgm:prSet presAssocID="{1084EF4C-8EA8-4BFD-81F7-CE16AE73E427}" presName="node" presStyleLbl="node1" presStyleIdx="1" presStyleCnt="6" custScaleX="132879">
        <dgm:presLayoutVars>
          <dgm:bulletEnabled val="1"/>
        </dgm:presLayoutVars>
      </dgm:prSet>
      <dgm:spPr/>
    </dgm:pt>
    <dgm:pt modelId="{CA78C934-57F6-46E2-8A3B-C0FC81CEBFD3}" type="pres">
      <dgm:prSet presAssocID="{FA8906D9-B4E9-4F31-8160-0AC5FF3ABA23}" presName="sibTrans" presStyleLbl="sibTrans2D1" presStyleIdx="1" presStyleCnt="6"/>
      <dgm:spPr/>
    </dgm:pt>
    <dgm:pt modelId="{C888B356-5B04-42DF-9D17-5A3DBCB291AE}" type="pres">
      <dgm:prSet presAssocID="{FA8906D9-B4E9-4F31-8160-0AC5FF3ABA23}" presName="connectorText" presStyleLbl="sibTrans2D1" presStyleIdx="1" presStyleCnt="6"/>
      <dgm:spPr/>
    </dgm:pt>
    <dgm:pt modelId="{61EB4DF9-DEC1-49BA-A00E-A9F02C6EC84A}" type="pres">
      <dgm:prSet presAssocID="{2A8AD8BD-B306-4FAA-8B76-2BA3E7AE7D95}" presName="node" presStyleLbl="node1" presStyleIdx="2" presStyleCnt="6" custScaleX="128124">
        <dgm:presLayoutVars>
          <dgm:bulletEnabled val="1"/>
        </dgm:presLayoutVars>
      </dgm:prSet>
      <dgm:spPr/>
    </dgm:pt>
    <dgm:pt modelId="{A04BF1E2-FBFC-4A80-815B-95CFE292E55A}" type="pres">
      <dgm:prSet presAssocID="{957B49AB-F849-4EB1-BBD0-21653284DD77}" presName="sibTrans" presStyleLbl="sibTrans2D1" presStyleIdx="2" presStyleCnt="6"/>
      <dgm:spPr/>
    </dgm:pt>
    <dgm:pt modelId="{B7163359-A62E-4059-A497-0C8E64184F9B}" type="pres">
      <dgm:prSet presAssocID="{957B49AB-F849-4EB1-BBD0-21653284DD77}" presName="connectorText" presStyleLbl="sibTrans2D1" presStyleIdx="2" presStyleCnt="6"/>
      <dgm:spPr/>
    </dgm:pt>
    <dgm:pt modelId="{478860CE-6D28-4F5A-9D4D-9E79B891AA12}" type="pres">
      <dgm:prSet presAssocID="{BA506B9B-237E-41A4-9C73-0AD474E10BB2}" presName="node" presStyleLbl="node1" presStyleIdx="3" presStyleCnt="6" custScaleX="138072">
        <dgm:presLayoutVars>
          <dgm:bulletEnabled val="1"/>
        </dgm:presLayoutVars>
      </dgm:prSet>
      <dgm:spPr/>
      <dgm:t>
        <a:bodyPr/>
        <a:lstStyle/>
        <a:p>
          <a:endParaRPr lang="ru-RU"/>
        </a:p>
      </dgm:t>
    </dgm:pt>
    <dgm:pt modelId="{FF9C9F99-E240-40E1-92F7-14D2C80B1F3E}" type="pres">
      <dgm:prSet presAssocID="{A36AD152-6E07-42FD-9615-60D451E9BB54}" presName="sibTrans" presStyleLbl="sibTrans2D1" presStyleIdx="3" presStyleCnt="6"/>
      <dgm:spPr/>
    </dgm:pt>
    <dgm:pt modelId="{A423C961-A104-4132-9FD3-8C963054CD95}" type="pres">
      <dgm:prSet presAssocID="{A36AD152-6E07-42FD-9615-60D451E9BB54}" presName="connectorText" presStyleLbl="sibTrans2D1" presStyleIdx="3" presStyleCnt="6"/>
      <dgm:spPr/>
    </dgm:pt>
    <dgm:pt modelId="{A72F5033-96E7-4FA7-95F6-AF1D45BD557E}" type="pres">
      <dgm:prSet presAssocID="{8673CAD7-C8E9-41A5-9F2C-59F0CDBBFC58}" presName="node" presStyleLbl="node1" presStyleIdx="4" presStyleCnt="6" custScaleX="152707">
        <dgm:presLayoutVars>
          <dgm:bulletEnabled val="1"/>
        </dgm:presLayoutVars>
      </dgm:prSet>
      <dgm:spPr/>
      <dgm:t>
        <a:bodyPr/>
        <a:lstStyle/>
        <a:p>
          <a:endParaRPr lang="ru-RU"/>
        </a:p>
      </dgm:t>
    </dgm:pt>
    <dgm:pt modelId="{3920D977-D72A-4C2A-B3F0-7B13D52B71DF}" type="pres">
      <dgm:prSet presAssocID="{CCFB68AD-4543-49FE-82D7-A52FB81E296B}" presName="sibTrans" presStyleLbl="sibTrans2D1" presStyleIdx="4" presStyleCnt="6"/>
      <dgm:spPr/>
    </dgm:pt>
    <dgm:pt modelId="{1BBF0A11-03EE-404F-87F9-C37B07E5994E}" type="pres">
      <dgm:prSet presAssocID="{CCFB68AD-4543-49FE-82D7-A52FB81E296B}" presName="connectorText" presStyleLbl="sibTrans2D1" presStyleIdx="4" presStyleCnt="6"/>
      <dgm:spPr/>
    </dgm:pt>
    <dgm:pt modelId="{DD8333F2-98CA-4504-BB3D-3531B1669905}" type="pres">
      <dgm:prSet presAssocID="{877F1D0A-3954-46B4-BE98-7231530E8BBE}" presName="node" presStyleLbl="node1" presStyleIdx="5" presStyleCnt="6" custScaleX="143287">
        <dgm:presLayoutVars>
          <dgm:bulletEnabled val="1"/>
        </dgm:presLayoutVars>
      </dgm:prSet>
      <dgm:spPr/>
    </dgm:pt>
    <dgm:pt modelId="{A0BF24FB-77D7-4DE9-8DD2-D4C0E6A2984F}" type="pres">
      <dgm:prSet presAssocID="{34CF59A8-EF79-416B-9C2F-E5FFCC805127}" presName="sibTrans" presStyleLbl="sibTrans2D1" presStyleIdx="5" presStyleCnt="6"/>
      <dgm:spPr/>
    </dgm:pt>
    <dgm:pt modelId="{BA48C873-044C-47FA-97BA-61B7F3D6FD12}" type="pres">
      <dgm:prSet presAssocID="{34CF59A8-EF79-416B-9C2F-E5FFCC805127}" presName="connectorText" presStyleLbl="sibTrans2D1" presStyleIdx="5" presStyleCnt="6"/>
      <dgm:spPr/>
    </dgm:pt>
  </dgm:ptLst>
  <dgm:cxnLst>
    <dgm:cxn modelId="{AA0FE554-035C-4106-A5FC-850A2DDD0BC4}" type="presOf" srcId="{8673CAD7-C8E9-41A5-9F2C-59F0CDBBFC58}" destId="{A72F5033-96E7-4FA7-95F6-AF1D45BD557E}" srcOrd="0" destOrd="0" presId="urn:microsoft.com/office/officeart/2005/8/layout/cycle2"/>
    <dgm:cxn modelId="{56EC9B11-FB66-4BC8-ACFB-83E3DD98566F}" type="presOf" srcId="{FDA8EF4B-17E6-499A-8374-C34A4B4BD41E}" destId="{46B9A24A-95B3-47AA-AA46-635FB77C6966}" srcOrd="0" destOrd="0" presId="urn:microsoft.com/office/officeart/2005/8/layout/cycle2"/>
    <dgm:cxn modelId="{9347E976-7B2E-4E1E-BAFF-2811B74D4779}" srcId="{72B36620-53BC-4A9A-BC7E-EAA97344C4AF}" destId="{877F1D0A-3954-46B4-BE98-7231530E8BBE}" srcOrd="5" destOrd="0" parTransId="{4D563DAC-A478-42E2-A0FA-831486B92863}" sibTransId="{34CF59A8-EF79-416B-9C2F-E5FFCC805127}"/>
    <dgm:cxn modelId="{969814A7-2EA6-4102-AFBB-867A1E1148BA}" type="presOf" srcId="{34CF59A8-EF79-416B-9C2F-E5FFCC805127}" destId="{BA48C873-044C-47FA-97BA-61B7F3D6FD12}" srcOrd="1" destOrd="0" presId="urn:microsoft.com/office/officeart/2005/8/layout/cycle2"/>
    <dgm:cxn modelId="{E4FD7DA8-379A-4BE9-BB35-32AE44E5B190}" type="presOf" srcId="{FDA8EF4B-17E6-499A-8374-C34A4B4BD41E}" destId="{B164776C-A8AE-4F31-8042-3491C0B5EF60}" srcOrd="1" destOrd="0" presId="urn:microsoft.com/office/officeart/2005/8/layout/cycle2"/>
    <dgm:cxn modelId="{D26DCE4D-D71F-431C-9FD7-228417C01BD9}" type="presOf" srcId="{FA8906D9-B4E9-4F31-8160-0AC5FF3ABA23}" destId="{CA78C934-57F6-46E2-8A3B-C0FC81CEBFD3}" srcOrd="0" destOrd="0" presId="urn:microsoft.com/office/officeart/2005/8/layout/cycle2"/>
    <dgm:cxn modelId="{0A7837C5-4D7F-4CE8-B283-24E569D92BE5}" type="presOf" srcId="{A36AD152-6E07-42FD-9615-60D451E9BB54}" destId="{FF9C9F99-E240-40E1-92F7-14D2C80B1F3E}" srcOrd="0" destOrd="0" presId="urn:microsoft.com/office/officeart/2005/8/layout/cycle2"/>
    <dgm:cxn modelId="{FAECA2C0-EF37-4D83-962C-07B53D6D9773}" srcId="{72B36620-53BC-4A9A-BC7E-EAA97344C4AF}" destId="{1084EF4C-8EA8-4BFD-81F7-CE16AE73E427}" srcOrd="1" destOrd="0" parTransId="{A3F09756-F5BB-4851-9605-84C2231329D1}" sibTransId="{FA8906D9-B4E9-4F31-8160-0AC5FF3ABA23}"/>
    <dgm:cxn modelId="{224C23E4-EE06-4D1E-8465-9FF346FA6652}" srcId="{72B36620-53BC-4A9A-BC7E-EAA97344C4AF}" destId="{8673CAD7-C8E9-41A5-9F2C-59F0CDBBFC58}" srcOrd="4" destOrd="0" parTransId="{83AE1F31-9E06-40A1-B4C2-FEE7E9B4EABC}" sibTransId="{CCFB68AD-4543-49FE-82D7-A52FB81E296B}"/>
    <dgm:cxn modelId="{363AA4CA-B14B-48C5-B337-E75260867A0D}" type="presOf" srcId="{34CF59A8-EF79-416B-9C2F-E5FFCC805127}" destId="{A0BF24FB-77D7-4DE9-8DD2-D4C0E6A2984F}" srcOrd="0" destOrd="0" presId="urn:microsoft.com/office/officeart/2005/8/layout/cycle2"/>
    <dgm:cxn modelId="{20A9809D-E339-41B6-84A0-D41799A67044}" type="presOf" srcId="{2A8AD8BD-B306-4FAA-8B76-2BA3E7AE7D95}" destId="{61EB4DF9-DEC1-49BA-A00E-A9F02C6EC84A}" srcOrd="0" destOrd="0" presId="urn:microsoft.com/office/officeart/2005/8/layout/cycle2"/>
    <dgm:cxn modelId="{D431A787-4117-4372-AAB4-9F1B8BE72F33}" srcId="{72B36620-53BC-4A9A-BC7E-EAA97344C4AF}" destId="{2A8AD8BD-B306-4FAA-8B76-2BA3E7AE7D95}" srcOrd="2" destOrd="0" parTransId="{3BE5BF24-36A1-43EB-B222-4C3CA63ED078}" sibTransId="{957B49AB-F849-4EB1-BBD0-21653284DD77}"/>
    <dgm:cxn modelId="{693E8063-38FE-4448-9F1E-4EF3CA07E8DE}" type="presOf" srcId="{CCFB68AD-4543-49FE-82D7-A52FB81E296B}" destId="{3920D977-D72A-4C2A-B3F0-7B13D52B71DF}" srcOrd="0" destOrd="0" presId="urn:microsoft.com/office/officeart/2005/8/layout/cycle2"/>
    <dgm:cxn modelId="{19153348-7061-4C5B-BC83-C335A70FD57B}" type="presOf" srcId="{CCFB68AD-4543-49FE-82D7-A52FB81E296B}" destId="{1BBF0A11-03EE-404F-87F9-C37B07E5994E}" srcOrd="1" destOrd="0" presId="urn:microsoft.com/office/officeart/2005/8/layout/cycle2"/>
    <dgm:cxn modelId="{A9EED249-A336-49EF-AD52-C4BDB1360C1D}" type="presOf" srcId="{A36AD152-6E07-42FD-9615-60D451E9BB54}" destId="{A423C961-A104-4132-9FD3-8C963054CD95}" srcOrd="1" destOrd="0" presId="urn:microsoft.com/office/officeart/2005/8/layout/cycle2"/>
    <dgm:cxn modelId="{9A764496-71CA-4C56-9B97-CA35862D8788}" type="presOf" srcId="{957B49AB-F849-4EB1-BBD0-21653284DD77}" destId="{B7163359-A62E-4059-A497-0C8E64184F9B}" srcOrd="1" destOrd="0" presId="urn:microsoft.com/office/officeart/2005/8/layout/cycle2"/>
    <dgm:cxn modelId="{55D6CDB1-F2F7-4E32-AD47-5F789C511EC3}" type="presOf" srcId="{1084EF4C-8EA8-4BFD-81F7-CE16AE73E427}" destId="{A57FEE92-8F48-49EC-826E-6E8F7EEA0A97}" srcOrd="0" destOrd="0" presId="urn:microsoft.com/office/officeart/2005/8/layout/cycle2"/>
    <dgm:cxn modelId="{E378A0DF-4140-476E-9B08-B9A67FA06B86}" type="presOf" srcId="{957B49AB-F849-4EB1-BBD0-21653284DD77}" destId="{A04BF1E2-FBFC-4A80-815B-95CFE292E55A}" srcOrd="0" destOrd="0" presId="urn:microsoft.com/office/officeart/2005/8/layout/cycle2"/>
    <dgm:cxn modelId="{A3FF39D5-7D10-41D2-9C9D-8A0F7A307737}" srcId="{72B36620-53BC-4A9A-BC7E-EAA97344C4AF}" destId="{0FFA9B8D-45AD-47AD-BB4D-3B558DAFF2D3}" srcOrd="0" destOrd="0" parTransId="{F02BB649-D222-492B-846F-045C40780B3C}" sibTransId="{FDA8EF4B-17E6-499A-8374-C34A4B4BD41E}"/>
    <dgm:cxn modelId="{1AF5A0B4-B5AB-4F46-9032-8D9F06E28768}" srcId="{72B36620-53BC-4A9A-BC7E-EAA97344C4AF}" destId="{BA506B9B-237E-41A4-9C73-0AD474E10BB2}" srcOrd="3" destOrd="0" parTransId="{831EB82A-E75F-466F-859F-BF29544F8C0C}" sibTransId="{A36AD152-6E07-42FD-9615-60D451E9BB54}"/>
    <dgm:cxn modelId="{B2ADFE6E-FDC6-4CA0-B756-65EBDCE590D6}" type="presOf" srcId="{877F1D0A-3954-46B4-BE98-7231530E8BBE}" destId="{DD8333F2-98CA-4504-BB3D-3531B1669905}" srcOrd="0" destOrd="0" presId="urn:microsoft.com/office/officeart/2005/8/layout/cycle2"/>
    <dgm:cxn modelId="{21884CF9-1CE5-413A-9491-FA8C06A26A66}" type="presOf" srcId="{FA8906D9-B4E9-4F31-8160-0AC5FF3ABA23}" destId="{C888B356-5B04-42DF-9D17-5A3DBCB291AE}" srcOrd="1" destOrd="0" presId="urn:microsoft.com/office/officeart/2005/8/layout/cycle2"/>
    <dgm:cxn modelId="{32C75495-8DB6-4EA2-9118-2340E123ED62}" type="presOf" srcId="{72B36620-53BC-4A9A-BC7E-EAA97344C4AF}" destId="{18AF6948-3C67-41F9-95E1-BD0A4F10FF37}" srcOrd="0" destOrd="0" presId="urn:microsoft.com/office/officeart/2005/8/layout/cycle2"/>
    <dgm:cxn modelId="{EAA2481D-55C8-40D4-9483-C01B08045544}" type="presOf" srcId="{BA506B9B-237E-41A4-9C73-0AD474E10BB2}" destId="{478860CE-6D28-4F5A-9D4D-9E79B891AA12}" srcOrd="0" destOrd="0" presId="urn:microsoft.com/office/officeart/2005/8/layout/cycle2"/>
    <dgm:cxn modelId="{CDC26EDE-36AF-46F7-B87E-449E01A7F197}" type="presOf" srcId="{0FFA9B8D-45AD-47AD-BB4D-3B558DAFF2D3}" destId="{2240D5F6-2DC0-4BA3-BAB6-BE828B47AA43}" srcOrd="0" destOrd="0" presId="urn:microsoft.com/office/officeart/2005/8/layout/cycle2"/>
    <dgm:cxn modelId="{C0A85B66-BED2-40B2-95E9-00E14D4FC09A}" type="presParOf" srcId="{18AF6948-3C67-41F9-95E1-BD0A4F10FF37}" destId="{2240D5F6-2DC0-4BA3-BAB6-BE828B47AA43}" srcOrd="0" destOrd="0" presId="urn:microsoft.com/office/officeart/2005/8/layout/cycle2"/>
    <dgm:cxn modelId="{4FA6058D-0306-4013-AAF6-B19B58E9260F}" type="presParOf" srcId="{18AF6948-3C67-41F9-95E1-BD0A4F10FF37}" destId="{46B9A24A-95B3-47AA-AA46-635FB77C6966}" srcOrd="1" destOrd="0" presId="urn:microsoft.com/office/officeart/2005/8/layout/cycle2"/>
    <dgm:cxn modelId="{3329C44E-4DC3-415F-9A97-74F20C6258D3}" type="presParOf" srcId="{46B9A24A-95B3-47AA-AA46-635FB77C6966}" destId="{B164776C-A8AE-4F31-8042-3491C0B5EF60}" srcOrd="0" destOrd="0" presId="urn:microsoft.com/office/officeart/2005/8/layout/cycle2"/>
    <dgm:cxn modelId="{69181EEF-DDFF-4ECC-B822-0C8061B3FCC7}" type="presParOf" srcId="{18AF6948-3C67-41F9-95E1-BD0A4F10FF37}" destId="{A57FEE92-8F48-49EC-826E-6E8F7EEA0A97}" srcOrd="2" destOrd="0" presId="urn:microsoft.com/office/officeart/2005/8/layout/cycle2"/>
    <dgm:cxn modelId="{7119F94D-3AC8-4E70-9A96-930172970A22}" type="presParOf" srcId="{18AF6948-3C67-41F9-95E1-BD0A4F10FF37}" destId="{CA78C934-57F6-46E2-8A3B-C0FC81CEBFD3}" srcOrd="3" destOrd="0" presId="urn:microsoft.com/office/officeart/2005/8/layout/cycle2"/>
    <dgm:cxn modelId="{648BBDDB-643B-42EC-938E-2120D63D127F}" type="presParOf" srcId="{CA78C934-57F6-46E2-8A3B-C0FC81CEBFD3}" destId="{C888B356-5B04-42DF-9D17-5A3DBCB291AE}" srcOrd="0" destOrd="0" presId="urn:microsoft.com/office/officeart/2005/8/layout/cycle2"/>
    <dgm:cxn modelId="{0D374617-FA11-4604-AFB4-26FE9AC79238}" type="presParOf" srcId="{18AF6948-3C67-41F9-95E1-BD0A4F10FF37}" destId="{61EB4DF9-DEC1-49BA-A00E-A9F02C6EC84A}" srcOrd="4" destOrd="0" presId="urn:microsoft.com/office/officeart/2005/8/layout/cycle2"/>
    <dgm:cxn modelId="{86D6D1A0-3C43-43A6-9708-C05C403C8FDB}" type="presParOf" srcId="{18AF6948-3C67-41F9-95E1-BD0A4F10FF37}" destId="{A04BF1E2-FBFC-4A80-815B-95CFE292E55A}" srcOrd="5" destOrd="0" presId="urn:microsoft.com/office/officeart/2005/8/layout/cycle2"/>
    <dgm:cxn modelId="{22CDF4BF-B876-4154-BAC7-8F16A0E7056E}" type="presParOf" srcId="{A04BF1E2-FBFC-4A80-815B-95CFE292E55A}" destId="{B7163359-A62E-4059-A497-0C8E64184F9B}" srcOrd="0" destOrd="0" presId="urn:microsoft.com/office/officeart/2005/8/layout/cycle2"/>
    <dgm:cxn modelId="{9678EB14-35CF-45F5-953D-AB6D30797C50}" type="presParOf" srcId="{18AF6948-3C67-41F9-95E1-BD0A4F10FF37}" destId="{478860CE-6D28-4F5A-9D4D-9E79B891AA12}" srcOrd="6" destOrd="0" presId="urn:microsoft.com/office/officeart/2005/8/layout/cycle2"/>
    <dgm:cxn modelId="{177068EB-8F3A-4D85-BBD7-D9B8245C4F43}" type="presParOf" srcId="{18AF6948-3C67-41F9-95E1-BD0A4F10FF37}" destId="{FF9C9F99-E240-40E1-92F7-14D2C80B1F3E}" srcOrd="7" destOrd="0" presId="urn:microsoft.com/office/officeart/2005/8/layout/cycle2"/>
    <dgm:cxn modelId="{4C8211E3-FA3C-4E4C-BB1F-E914C05DB1DC}" type="presParOf" srcId="{FF9C9F99-E240-40E1-92F7-14D2C80B1F3E}" destId="{A423C961-A104-4132-9FD3-8C963054CD95}" srcOrd="0" destOrd="0" presId="urn:microsoft.com/office/officeart/2005/8/layout/cycle2"/>
    <dgm:cxn modelId="{F1B5F772-DD12-4F00-9930-4AE1A0953AC7}" type="presParOf" srcId="{18AF6948-3C67-41F9-95E1-BD0A4F10FF37}" destId="{A72F5033-96E7-4FA7-95F6-AF1D45BD557E}" srcOrd="8" destOrd="0" presId="urn:microsoft.com/office/officeart/2005/8/layout/cycle2"/>
    <dgm:cxn modelId="{58E8AC46-6B21-47B8-A586-464ACCFE47A3}" type="presParOf" srcId="{18AF6948-3C67-41F9-95E1-BD0A4F10FF37}" destId="{3920D977-D72A-4C2A-B3F0-7B13D52B71DF}" srcOrd="9" destOrd="0" presId="urn:microsoft.com/office/officeart/2005/8/layout/cycle2"/>
    <dgm:cxn modelId="{CD9C5B03-1E42-47C4-9223-A188869395E1}" type="presParOf" srcId="{3920D977-D72A-4C2A-B3F0-7B13D52B71DF}" destId="{1BBF0A11-03EE-404F-87F9-C37B07E5994E}" srcOrd="0" destOrd="0" presId="urn:microsoft.com/office/officeart/2005/8/layout/cycle2"/>
    <dgm:cxn modelId="{DCD50176-2405-4B26-B924-05F423F29F17}" type="presParOf" srcId="{18AF6948-3C67-41F9-95E1-BD0A4F10FF37}" destId="{DD8333F2-98CA-4504-BB3D-3531B1669905}" srcOrd="10" destOrd="0" presId="urn:microsoft.com/office/officeart/2005/8/layout/cycle2"/>
    <dgm:cxn modelId="{4B2FC5FD-3311-4D6B-8266-9CC49ECDC78F}" type="presParOf" srcId="{18AF6948-3C67-41F9-95E1-BD0A4F10FF37}" destId="{A0BF24FB-77D7-4DE9-8DD2-D4C0E6A2984F}" srcOrd="11" destOrd="0" presId="urn:microsoft.com/office/officeart/2005/8/layout/cycle2"/>
    <dgm:cxn modelId="{1ABC6D7C-03AE-450B-B252-D3FE0D39962A}" type="presParOf" srcId="{A0BF24FB-77D7-4DE9-8DD2-D4C0E6A2984F}" destId="{BA48C873-044C-47FA-97BA-61B7F3D6FD1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728FF-F71C-4524-80B0-461FA2D54E2C}">
      <dsp:nvSpPr>
        <dsp:cNvPr id="0" name=""/>
        <dsp:cNvSpPr/>
      </dsp:nvSpPr>
      <dsp:spPr>
        <a:xfrm>
          <a:off x="0" y="323467"/>
          <a:ext cx="679148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8F2DB0-61C0-470B-A284-DD5CCFFB5C78}">
      <dsp:nvSpPr>
        <dsp:cNvPr id="0" name=""/>
        <dsp:cNvSpPr/>
      </dsp:nvSpPr>
      <dsp:spPr>
        <a:xfrm>
          <a:off x="339574" y="72547"/>
          <a:ext cx="4754042" cy="50184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91" tIns="0" rIns="179691" bIns="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ДОПРОФЕССИОНАЛИЗМ</a:t>
          </a:r>
          <a:endParaRPr lang="ru-RU" sz="1800" b="1" kern="1200" dirty="0">
            <a:latin typeface="Times New Roman" panose="02020603050405020304" pitchFamily="18" charset="0"/>
            <a:cs typeface="Times New Roman" panose="02020603050405020304" pitchFamily="18" charset="0"/>
          </a:endParaRPr>
        </a:p>
      </dsp:txBody>
      <dsp:txXfrm>
        <a:off x="364072" y="97045"/>
        <a:ext cx="4705046" cy="452844"/>
      </dsp:txXfrm>
    </dsp:sp>
    <dsp:sp modelId="{11DF435B-FE34-45BE-A20A-B51D78C83A1B}">
      <dsp:nvSpPr>
        <dsp:cNvPr id="0" name=""/>
        <dsp:cNvSpPr/>
      </dsp:nvSpPr>
      <dsp:spPr>
        <a:xfrm>
          <a:off x="0" y="1094587"/>
          <a:ext cx="679148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1E199A-D67B-4C93-8119-FB32CA2C2B15}">
      <dsp:nvSpPr>
        <dsp:cNvPr id="0" name=""/>
        <dsp:cNvSpPr/>
      </dsp:nvSpPr>
      <dsp:spPr>
        <a:xfrm>
          <a:off x="339574" y="843667"/>
          <a:ext cx="4754042" cy="50184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91" tIns="0" rIns="179691" bIns="0" numCol="1" spcCol="1270" anchor="ctr" anchorCtr="0">
          <a:noAutofit/>
        </a:bodyPr>
        <a:lstStyle/>
        <a:p>
          <a:pPr lvl="0" algn="ctr" defTabSz="755650">
            <a:lnSpc>
              <a:spcPct val="90000"/>
            </a:lnSpc>
            <a:spcBef>
              <a:spcPct val="0"/>
            </a:spcBef>
            <a:spcAft>
              <a:spcPct val="35000"/>
            </a:spcAft>
          </a:pPr>
          <a:r>
            <a:rPr lang="ru-RU" sz="1700" b="1" kern="1200" dirty="0" smtClean="0">
              <a:latin typeface="Times New Roman" panose="02020603050405020304" pitchFamily="18" charset="0"/>
              <a:cs typeface="Times New Roman" panose="02020603050405020304" pitchFamily="18" charset="0"/>
            </a:rPr>
            <a:t>ПРОФЕССИОНАЛИЗМ</a:t>
          </a:r>
          <a:endParaRPr lang="ru-RU" sz="1700" b="1" kern="1200" dirty="0">
            <a:latin typeface="Times New Roman" panose="02020603050405020304" pitchFamily="18" charset="0"/>
            <a:cs typeface="Times New Roman" panose="02020603050405020304" pitchFamily="18" charset="0"/>
          </a:endParaRPr>
        </a:p>
      </dsp:txBody>
      <dsp:txXfrm>
        <a:off x="364072" y="868165"/>
        <a:ext cx="4705046" cy="452844"/>
      </dsp:txXfrm>
    </dsp:sp>
    <dsp:sp modelId="{7AF718E4-FFFF-41C0-8208-8DE2CF534538}">
      <dsp:nvSpPr>
        <dsp:cNvPr id="0" name=""/>
        <dsp:cNvSpPr/>
      </dsp:nvSpPr>
      <dsp:spPr>
        <a:xfrm>
          <a:off x="0" y="1865707"/>
          <a:ext cx="679148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42040-2CCE-433A-83E9-7302407FC078}">
      <dsp:nvSpPr>
        <dsp:cNvPr id="0" name=""/>
        <dsp:cNvSpPr/>
      </dsp:nvSpPr>
      <dsp:spPr>
        <a:xfrm>
          <a:off x="339574" y="1614787"/>
          <a:ext cx="4754042" cy="50184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91" tIns="0" rIns="179691" bIns="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СУПЕРПРОФЕССИОНАЛИЗМ (МАСТЕРСТВО)</a:t>
          </a:r>
          <a:endParaRPr lang="ru-RU" sz="1800" b="1" kern="1200" dirty="0">
            <a:latin typeface="Times New Roman" panose="02020603050405020304" pitchFamily="18" charset="0"/>
            <a:cs typeface="Times New Roman" panose="02020603050405020304" pitchFamily="18" charset="0"/>
          </a:endParaRPr>
        </a:p>
      </dsp:txBody>
      <dsp:txXfrm>
        <a:off x="364072" y="1639285"/>
        <a:ext cx="4705046" cy="452844"/>
      </dsp:txXfrm>
    </dsp:sp>
    <dsp:sp modelId="{4980A459-92DB-4AD8-8B7F-B1E2B0D65607}">
      <dsp:nvSpPr>
        <dsp:cNvPr id="0" name=""/>
        <dsp:cNvSpPr/>
      </dsp:nvSpPr>
      <dsp:spPr>
        <a:xfrm>
          <a:off x="0" y="2636827"/>
          <a:ext cx="679148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B2A06-8D54-4438-ADAC-0DC5F169BE7D}">
      <dsp:nvSpPr>
        <dsp:cNvPr id="0" name=""/>
        <dsp:cNvSpPr/>
      </dsp:nvSpPr>
      <dsp:spPr>
        <a:xfrm>
          <a:off x="339574" y="2385907"/>
          <a:ext cx="4754042" cy="50184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91" tIns="0" rIns="179691" bIns="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ПОСЛЕПРОФЕССИОНАЛЬНЫЙ ПЕРИОД</a:t>
          </a:r>
          <a:endParaRPr lang="ru-RU" sz="1800" b="1" kern="1200" dirty="0">
            <a:latin typeface="Times New Roman" panose="02020603050405020304" pitchFamily="18" charset="0"/>
            <a:cs typeface="Times New Roman" panose="02020603050405020304" pitchFamily="18" charset="0"/>
          </a:endParaRPr>
        </a:p>
      </dsp:txBody>
      <dsp:txXfrm>
        <a:off x="364072" y="2410405"/>
        <a:ext cx="4705046" cy="452844"/>
      </dsp:txXfrm>
    </dsp:sp>
    <dsp:sp modelId="{68A7D066-F13C-478D-8AFA-7D91BD94B509}">
      <dsp:nvSpPr>
        <dsp:cNvPr id="0" name=""/>
        <dsp:cNvSpPr/>
      </dsp:nvSpPr>
      <dsp:spPr>
        <a:xfrm>
          <a:off x="0" y="3407947"/>
          <a:ext cx="6791489"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069FE-83A7-42A2-A10A-896ED5D95100}">
      <dsp:nvSpPr>
        <dsp:cNvPr id="0" name=""/>
        <dsp:cNvSpPr/>
      </dsp:nvSpPr>
      <dsp:spPr>
        <a:xfrm>
          <a:off x="339574" y="3157027"/>
          <a:ext cx="4754042" cy="501840"/>
        </a:xfrm>
        <a:prstGeom prst="roundRect">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691" tIns="0" rIns="179691" bIns="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НЕПРОФЕССИОНАЛИЗМ</a:t>
          </a:r>
          <a:endParaRPr lang="ru-RU" sz="1800" b="1" kern="1200" dirty="0">
            <a:latin typeface="Times New Roman" panose="02020603050405020304" pitchFamily="18" charset="0"/>
            <a:cs typeface="Times New Roman" panose="02020603050405020304" pitchFamily="18" charset="0"/>
          </a:endParaRPr>
        </a:p>
      </dsp:txBody>
      <dsp:txXfrm>
        <a:off x="364072" y="3181525"/>
        <a:ext cx="4705046"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D5B7-C229-4C8C-A536-5DFE7EDB554C}">
      <dsp:nvSpPr>
        <dsp:cNvPr id="0" name=""/>
        <dsp:cNvSpPr/>
      </dsp:nvSpPr>
      <dsp:spPr>
        <a:xfrm rot="5400000">
          <a:off x="323572" y="2311100"/>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DE6F9-DE77-48C5-8AD8-1F4BA0D3DFC3}">
      <dsp:nvSpPr>
        <dsp:cNvPr id="0" name=""/>
        <dsp:cNvSpPr/>
      </dsp:nvSpPr>
      <dsp:spPr>
        <a:xfrm>
          <a:off x="164151" y="2785923"/>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ru-RU" sz="1200" b="1" i="1" kern="1200" dirty="0" smtClean="0">
              <a:solidFill>
                <a:srgbClr val="002060"/>
              </a:solidFill>
              <a:latin typeface="Times New Roman" panose="02020603050405020304" pitchFamily="18" charset="0"/>
              <a:cs typeface="Times New Roman" panose="02020603050405020304" pitchFamily="18" charset="0"/>
            </a:rPr>
            <a:t>Профессиональная рефлексия</a:t>
          </a:r>
          <a:endParaRPr lang="ru-RU" sz="1200" b="1" i="1" kern="1200" dirty="0">
            <a:solidFill>
              <a:srgbClr val="002060"/>
            </a:solidFill>
            <a:latin typeface="Times New Roman" panose="02020603050405020304" pitchFamily="18" charset="0"/>
            <a:cs typeface="Times New Roman" panose="02020603050405020304" pitchFamily="18" charset="0"/>
          </a:endParaRPr>
        </a:p>
      </dsp:txBody>
      <dsp:txXfrm>
        <a:off x="164151" y="2785923"/>
        <a:ext cx="1434721" cy="1257617"/>
      </dsp:txXfrm>
    </dsp:sp>
    <dsp:sp modelId="{00BDA900-9391-4967-8189-9D43BA5D2529}">
      <dsp:nvSpPr>
        <dsp:cNvPr id="0" name=""/>
        <dsp:cNvSpPr/>
      </dsp:nvSpPr>
      <dsp:spPr>
        <a:xfrm>
          <a:off x="1328170" y="2194103"/>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8ACDF-8B5F-41B8-BF85-6520B44E52CA}">
      <dsp:nvSpPr>
        <dsp:cNvPr id="0" name=""/>
        <dsp:cNvSpPr/>
      </dsp:nvSpPr>
      <dsp:spPr>
        <a:xfrm rot="5400000">
          <a:off x="2079952" y="1876482"/>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08225-8E14-42CE-B4F6-EBB24C462E13}">
      <dsp:nvSpPr>
        <dsp:cNvPr id="0" name=""/>
        <dsp:cNvSpPr/>
      </dsp:nvSpPr>
      <dsp:spPr>
        <a:xfrm>
          <a:off x="1920530" y="2351305"/>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b="1" i="1" kern="1200" dirty="0" smtClean="0">
              <a:solidFill>
                <a:srgbClr val="002060"/>
              </a:solidFill>
              <a:latin typeface="Times New Roman" panose="02020603050405020304" pitchFamily="18" charset="0"/>
              <a:cs typeface="Times New Roman" panose="02020603050405020304" pitchFamily="18" charset="0"/>
            </a:rPr>
            <a:t>КПК</a:t>
          </a:r>
          <a:endParaRPr lang="ru-RU" sz="2000" b="1" i="1" kern="1200" dirty="0">
            <a:solidFill>
              <a:srgbClr val="002060"/>
            </a:solidFill>
            <a:latin typeface="Times New Roman" panose="02020603050405020304" pitchFamily="18" charset="0"/>
            <a:cs typeface="Times New Roman" panose="02020603050405020304" pitchFamily="18" charset="0"/>
          </a:endParaRPr>
        </a:p>
      </dsp:txBody>
      <dsp:txXfrm>
        <a:off x="1920530" y="2351305"/>
        <a:ext cx="1434721" cy="1257617"/>
      </dsp:txXfrm>
    </dsp:sp>
    <dsp:sp modelId="{600E23B1-63E2-46AA-A684-50E264BC234B}">
      <dsp:nvSpPr>
        <dsp:cNvPr id="0" name=""/>
        <dsp:cNvSpPr/>
      </dsp:nvSpPr>
      <dsp:spPr>
        <a:xfrm>
          <a:off x="3084549" y="1759485"/>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D025D-F746-419A-AFE7-2EB7648AF258}">
      <dsp:nvSpPr>
        <dsp:cNvPr id="0" name=""/>
        <dsp:cNvSpPr/>
      </dsp:nvSpPr>
      <dsp:spPr>
        <a:xfrm rot="5400000">
          <a:off x="3836331" y="1441864"/>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7E03E-5C81-400B-A9DC-860799A877B5}">
      <dsp:nvSpPr>
        <dsp:cNvPr id="0" name=""/>
        <dsp:cNvSpPr/>
      </dsp:nvSpPr>
      <dsp:spPr>
        <a:xfrm>
          <a:off x="3676910" y="1916687"/>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ru-RU" sz="1200" kern="1200"/>
        </a:p>
      </dsp:txBody>
      <dsp:txXfrm>
        <a:off x="3676910" y="1916687"/>
        <a:ext cx="1434721" cy="1257617"/>
      </dsp:txXfrm>
    </dsp:sp>
    <dsp:sp modelId="{BFDBFE89-31E6-4747-AE0A-13B1C940730C}">
      <dsp:nvSpPr>
        <dsp:cNvPr id="0" name=""/>
        <dsp:cNvSpPr/>
      </dsp:nvSpPr>
      <dsp:spPr>
        <a:xfrm>
          <a:off x="4840929" y="1324867"/>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7E009-2CE7-4B18-B942-DB51420B79E3}">
      <dsp:nvSpPr>
        <dsp:cNvPr id="0" name=""/>
        <dsp:cNvSpPr/>
      </dsp:nvSpPr>
      <dsp:spPr>
        <a:xfrm rot="5400000">
          <a:off x="5592710" y="1007247"/>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ED074-96F6-4E48-93D0-432AB539564B}">
      <dsp:nvSpPr>
        <dsp:cNvPr id="0" name=""/>
        <dsp:cNvSpPr/>
      </dsp:nvSpPr>
      <dsp:spPr>
        <a:xfrm>
          <a:off x="3704105" y="1976250"/>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b="1" i="1" kern="1200" dirty="0" smtClean="0">
              <a:solidFill>
                <a:srgbClr val="002060"/>
              </a:solidFill>
              <a:latin typeface="Times New Roman" panose="02020603050405020304" pitchFamily="18" charset="0"/>
              <a:cs typeface="Times New Roman" panose="02020603050405020304" pitchFamily="18" charset="0"/>
            </a:rPr>
            <a:t>Само-</a:t>
          </a:r>
        </a:p>
        <a:p>
          <a:pPr lvl="0" algn="ctr" defTabSz="800100">
            <a:lnSpc>
              <a:spcPct val="90000"/>
            </a:lnSpc>
            <a:spcBef>
              <a:spcPct val="0"/>
            </a:spcBef>
            <a:spcAft>
              <a:spcPct val="35000"/>
            </a:spcAft>
          </a:pPr>
          <a:r>
            <a:rPr lang="ru-RU" sz="1800" b="1" i="1" kern="1200" dirty="0" smtClean="0">
              <a:solidFill>
                <a:srgbClr val="002060"/>
              </a:solidFill>
              <a:latin typeface="Times New Roman" panose="02020603050405020304" pitchFamily="18" charset="0"/>
              <a:cs typeface="Times New Roman" panose="02020603050405020304" pitchFamily="18" charset="0"/>
            </a:rPr>
            <a:t>образование</a:t>
          </a:r>
          <a:endParaRPr lang="ru-RU" sz="1800" b="1" i="1" kern="1200" dirty="0">
            <a:solidFill>
              <a:srgbClr val="002060"/>
            </a:solidFill>
            <a:latin typeface="Times New Roman" panose="02020603050405020304" pitchFamily="18" charset="0"/>
            <a:cs typeface="Times New Roman" panose="02020603050405020304" pitchFamily="18" charset="0"/>
          </a:endParaRPr>
        </a:p>
      </dsp:txBody>
      <dsp:txXfrm>
        <a:off x="3704105" y="1976250"/>
        <a:ext cx="1434721" cy="1257617"/>
      </dsp:txXfrm>
    </dsp:sp>
    <dsp:sp modelId="{13BD9177-5EFE-4A95-BFA1-C3DBC37C2266}">
      <dsp:nvSpPr>
        <dsp:cNvPr id="0" name=""/>
        <dsp:cNvSpPr/>
      </dsp:nvSpPr>
      <dsp:spPr>
        <a:xfrm>
          <a:off x="6597308" y="890249"/>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043B9-5C7F-49BD-B7DA-63661520F19D}">
      <dsp:nvSpPr>
        <dsp:cNvPr id="0" name=""/>
        <dsp:cNvSpPr/>
      </dsp:nvSpPr>
      <dsp:spPr>
        <a:xfrm rot="5400000">
          <a:off x="7349090" y="572629"/>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64C30-13DC-4DFC-90A7-8F02CA830435}">
      <dsp:nvSpPr>
        <dsp:cNvPr id="0" name=""/>
        <dsp:cNvSpPr/>
      </dsp:nvSpPr>
      <dsp:spPr>
        <a:xfrm>
          <a:off x="7189668" y="1047451"/>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ru-RU" sz="1200" kern="1200"/>
        </a:p>
      </dsp:txBody>
      <dsp:txXfrm>
        <a:off x="7189668" y="1047451"/>
        <a:ext cx="1434721" cy="1257617"/>
      </dsp:txXfrm>
    </dsp:sp>
    <dsp:sp modelId="{0AB7DAD0-8B91-4FDC-A915-BA0BCECCDF7C}">
      <dsp:nvSpPr>
        <dsp:cNvPr id="0" name=""/>
        <dsp:cNvSpPr/>
      </dsp:nvSpPr>
      <dsp:spPr>
        <a:xfrm>
          <a:off x="8353688" y="455631"/>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137A-0840-4D14-A603-9AAE3411C37B}">
      <dsp:nvSpPr>
        <dsp:cNvPr id="0" name=""/>
        <dsp:cNvSpPr/>
      </dsp:nvSpPr>
      <dsp:spPr>
        <a:xfrm rot="5400000">
          <a:off x="9105469" y="138011"/>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11450-91DE-4369-A4BE-4AD7F8E7AE13}">
      <dsp:nvSpPr>
        <dsp:cNvPr id="0" name=""/>
        <dsp:cNvSpPr/>
      </dsp:nvSpPr>
      <dsp:spPr>
        <a:xfrm>
          <a:off x="8946048" y="612834"/>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ru-RU" sz="1200" kern="1200"/>
        </a:p>
      </dsp:txBody>
      <dsp:txXfrm>
        <a:off x="8946048" y="612834"/>
        <a:ext cx="1434721" cy="1257617"/>
      </dsp:txXfrm>
    </dsp:sp>
    <dsp:sp modelId="{EE2CBCC8-EBEA-4AE1-9887-2DAE272E9C7E}">
      <dsp:nvSpPr>
        <dsp:cNvPr id="0" name=""/>
        <dsp:cNvSpPr/>
      </dsp:nvSpPr>
      <dsp:spPr>
        <a:xfrm>
          <a:off x="10110067" y="21014"/>
          <a:ext cx="270702" cy="2707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DA0265-F683-40CB-A7DD-9E1E071E011A}">
      <dsp:nvSpPr>
        <dsp:cNvPr id="0" name=""/>
        <dsp:cNvSpPr/>
      </dsp:nvSpPr>
      <dsp:spPr>
        <a:xfrm rot="5400000">
          <a:off x="10861848" y="-296606"/>
          <a:ext cx="955049" cy="15891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51EF7-2FBB-481D-BA0F-DAC9978F4916}">
      <dsp:nvSpPr>
        <dsp:cNvPr id="0" name=""/>
        <dsp:cNvSpPr/>
      </dsp:nvSpPr>
      <dsp:spPr>
        <a:xfrm>
          <a:off x="10702427" y="178216"/>
          <a:ext cx="1434721" cy="1257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ru-RU" sz="1200" kern="1200"/>
        </a:p>
      </dsp:txBody>
      <dsp:txXfrm>
        <a:off x="10702427" y="178216"/>
        <a:ext cx="1434721" cy="1257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D47D7-0351-41C7-9F1D-48A4AFF9325A}">
      <dsp:nvSpPr>
        <dsp:cNvPr id="0" name=""/>
        <dsp:cNvSpPr/>
      </dsp:nvSpPr>
      <dsp:spPr>
        <a:xfrm>
          <a:off x="0" y="37413"/>
          <a:ext cx="3053258" cy="979200"/>
        </a:xfrm>
        <a:prstGeom prst="rect">
          <a:avLst/>
        </a:prstGeom>
        <a:solidFill>
          <a:schemeClr val="accent6">
            <a:lumMod val="7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ru-RU" sz="3400" b="1" kern="1200" dirty="0" smtClean="0">
              <a:latin typeface="Times New Roman" panose="02020603050405020304" pitchFamily="18" charset="0"/>
              <a:cs typeface="Times New Roman" panose="02020603050405020304" pitchFamily="18" charset="0"/>
            </a:rPr>
            <a:t>диады</a:t>
          </a:r>
          <a:endParaRPr lang="ru-RU" sz="3400" b="1" kern="1200" dirty="0">
            <a:latin typeface="Times New Roman" panose="02020603050405020304" pitchFamily="18" charset="0"/>
            <a:cs typeface="Times New Roman" panose="02020603050405020304" pitchFamily="18" charset="0"/>
          </a:endParaRPr>
        </a:p>
      </dsp:txBody>
      <dsp:txXfrm>
        <a:off x="0" y="37413"/>
        <a:ext cx="3053258" cy="979200"/>
      </dsp:txXfrm>
    </dsp:sp>
    <dsp:sp modelId="{B202C4CA-1D56-4F35-AE30-75E5C33F0278}">
      <dsp:nvSpPr>
        <dsp:cNvPr id="0" name=""/>
        <dsp:cNvSpPr/>
      </dsp:nvSpPr>
      <dsp:spPr>
        <a:xfrm>
          <a:off x="4347" y="998302"/>
          <a:ext cx="3074091" cy="4508186"/>
        </a:xfrm>
        <a:prstGeom prst="rect">
          <a:avLst/>
        </a:prstGeom>
        <a:solidFill>
          <a:schemeClr val="accent6">
            <a:lumMod val="60000"/>
            <a:lumOff val="4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ru-RU" sz="3200" b="1" kern="1200" dirty="0" smtClean="0">
              <a:solidFill>
                <a:srgbClr val="002060"/>
              </a:solidFill>
              <a:latin typeface="Times New Roman" panose="02020603050405020304" pitchFamily="18" charset="0"/>
              <a:cs typeface="Times New Roman" panose="02020603050405020304" pitchFamily="18" charset="0"/>
            </a:rPr>
            <a:t>ментор-учитель</a:t>
          </a:r>
          <a:endParaRPr lang="ru-RU" sz="32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ru-RU" sz="32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200" b="1" kern="1200" dirty="0" smtClean="0">
              <a:solidFill>
                <a:srgbClr val="002060"/>
              </a:solidFill>
              <a:latin typeface="Times New Roman" panose="02020603050405020304" pitchFamily="18" charset="0"/>
              <a:cs typeface="Times New Roman" panose="02020603050405020304" pitchFamily="18" charset="0"/>
            </a:rPr>
            <a:t>-учитель</a:t>
          </a:r>
          <a:endParaRPr lang="ru-RU" sz="32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ru-RU" sz="3200" b="1" kern="1200" dirty="0" err="1" smtClean="0">
              <a:solidFill>
                <a:srgbClr val="002060"/>
              </a:solidFill>
              <a:latin typeface="Times New Roman" panose="02020603050405020304" pitchFamily="18" charset="0"/>
              <a:cs typeface="Times New Roman" panose="02020603050405020304" pitchFamily="18" charset="0"/>
            </a:rPr>
            <a:t>коуч</a:t>
          </a:r>
          <a:r>
            <a:rPr lang="ru-RU" sz="3200" b="1" kern="1200" dirty="0" smtClean="0">
              <a:solidFill>
                <a:srgbClr val="002060"/>
              </a:solidFill>
              <a:latin typeface="Times New Roman" panose="02020603050405020304" pitchFamily="18" charset="0"/>
              <a:cs typeface="Times New Roman" panose="02020603050405020304" pitchFamily="18" charset="0"/>
            </a:rPr>
            <a:t>-учитель</a:t>
          </a:r>
          <a:endParaRPr lang="ru-RU" sz="32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ru-RU" sz="3200" b="1" kern="1200" dirty="0" smtClean="0">
              <a:solidFill>
                <a:srgbClr val="002060"/>
              </a:solidFill>
              <a:latin typeface="Times New Roman" panose="02020603050405020304" pitchFamily="18" charset="0"/>
              <a:cs typeface="Times New Roman" panose="02020603050405020304" pitchFamily="18" charset="0"/>
            </a:rPr>
            <a:t>наставник-учитель</a:t>
          </a:r>
          <a:endParaRPr lang="ru-RU" sz="3200" b="1" kern="1200" dirty="0">
            <a:solidFill>
              <a:srgbClr val="002060"/>
            </a:solidFill>
            <a:latin typeface="Times New Roman" panose="02020603050405020304" pitchFamily="18" charset="0"/>
            <a:cs typeface="Times New Roman" panose="02020603050405020304" pitchFamily="18" charset="0"/>
          </a:endParaRPr>
        </a:p>
      </dsp:txBody>
      <dsp:txXfrm>
        <a:off x="4347" y="998302"/>
        <a:ext cx="3074091" cy="4508186"/>
      </dsp:txXfrm>
    </dsp:sp>
    <dsp:sp modelId="{4D5B3E79-B8B4-4530-A736-F30B2F3C602C}">
      <dsp:nvSpPr>
        <dsp:cNvPr id="0" name=""/>
        <dsp:cNvSpPr/>
      </dsp:nvSpPr>
      <dsp:spPr>
        <a:xfrm>
          <a:off x="3921539" y="19102"/>
          <a:ext cx="7615082" cy="9792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ru-RU" sz="3400" b="1" kern="1200" dirty="0" smtClean="0">
              <a:latin typeface="Times New Roman" panose="02020603050405020304" pitchFamily="18" charset="0"/>
              <a:cs typeface="Times New Roman" panose="02020603050405020304" pitchFamily="18" charset="0"/>
            </a:rPr>
            <a:t>триады</a:t>
          </a:r>
          <a:endParaRPr lang="ru-RU" sz="3400" b="1" kern="1200" dirty="0">
            <a:latin typeface="Times New Roman" panose="02020603050405020304" pitchFamily="18" charset="0"/>
            <a:cs typeface="Times New Roman" panose="02020603050405020304" pitchFamily="18" charset="0"/>
          </a:endParaRPr>
        </a:p>
      </dsp:txBody>
      <dsp:txXfrm>
        <a:off x="3921539" y="19102"/>
        <a:ext cx="7615082" cy="979200"/>
      </dsp:txXfrm>
    </dsp:sp>
    <dsp:sp modelId="{578ED1D2-C81D-4F56-B6C3-44220F24C650}">
      <dsp:nvSpPr>
        <dsp:cNvPr id="0" name=""/>
        <dsp:cNvSpPr/>
      </dsp:nvSpPr>
      <dsp:spPr>
        <a:xfrm>
          <a:off x="3886393" y="998302"/>
          <a:ext cx="7685374" cy="4508186"/>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ru-RU" sz="3400" b="1" kern="1200" dirty="0" smtClean="0">
              <a:solidFill>
                <a:srgbClr val="002060"/>
              </a:solidFill>
              <a:latin typeface="Times New Roman" panose="02020603050405020304" pitchFamily="18" charset="0"/>
              <a:cs typeface="Times New Roman" panose="02020603050405020304" pitchFamily="18" charset="0"/>
            </a:rPr>
            <a:t>ментор-учитель-учитель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400" b="1" kern="1200" dirty="0" smtClean="0">
              <a:solidFill>
                <a:srgbClr val="002060"/>
              </a:solidFill>
              <a:latin typeface="Times New Roman" panose="02020603050405020304" pitchFamily="18" charset="0"/>
              <a:cs typeface="Times New Roman" panose="02020603050405020304" pitchFamily="18" charset="0"/>
            </a:rPr>
            <a:t>-учитель-учитель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smtClean="0">
              <a:solidFill>
                <a:srgbClr val="002060"/>
              </a:solidFill>
              <a:latin typeface="Times New Roman" panose="02020603050405020304" pitchFamily="18" charset="0"/>
              <a:cs typeface="Times New Roman" panose="02020603050405020304" pitchFamily="18" charset="0"/>
            </a:rPr>
            <a:t>куратор-учитель-учитель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err="1" smtClean="0">
              <a:solidFill>
                <a:srgbClr val="002060"/>
              </a:solidFill>
              <a:latin typeface="Times New Roman" panose="02020603050405020304" pitchFamily="18" charset="0"/>
              <a:cs typeface="Times New Roman" panose="02020603050405020304" pitchFamily="18" charset="0"/>
            </a:rPr>
            <a:t>коуч</a:t>
          </a:r>
          <a:r>
            <a:rPr lang="ru-RU" sz="3400" b="1" kern="1200" dirty="0" smtClean="0">
              <a:solidFill>
                <a:srgbClr val="002060"/>
              </a:solidFill>
              <a:latin typeface="Times New Roman" panose="02020603050405020304" pitchFamily="18" charset="0"/>
              <a:cs typeface="Times New Roman" panose="02020603050405020304" pitchFamily="18" charset="0"/>
            </a:rPr>
            <a:t>-учитель-учитель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400" b="1" kern="1200" dirty="0" smtClean="0">
              <a:solidFill>
                <a:srgbClr val="002060"/>
              </a:solidFill>
              <a:latin typeface="Times New Roman" panose="02020603050405020304" pitchFamily="18" charset="0"/>
              <a:cs typeface="Times New Roman" panose="02020603050405020304" pitchFamily="18" charset="0"/>
            </a:rPr>
            <a:t>-</a:t>
          </a:r>
          <a:r>
            <a:rPr lang="ru-RU" sz="3400" b="1" kern="1200" dirty="0" err="1" smtClean="0">
              <a:solidFill>
                <a:srgbClr val="002060"/>
              </a:solidFill>
              <a:latin typeface="Times New Roman" panose="02020603050405020304" pitchFamily="18" charset="0"/>
              <a:cs typeface="Times New Roman" panose="02020603050405020304" pitchFamily="18" charset="0"/>
            </a:rPr>
            <a:t>коуч</a:t>
          </a:r>
          <a:r>
            <a:rPr lang="ru-RU" sz="3400" b="1" kern="1200" dirty="0" smtClean="0">
              <a:solidFill>
                <a:srgbClr val="002060"/>
              </a:solidFill>
              <a:latin typeface="Times New Roman" panose="02020603050405020304" pitchFamily="18" charset="0"/>
              <a:cs typeface="Times New Roman" panose="02020603050405020304" pitchFamily="18" charset="0"/>
            </a:rPr>
            <a:t>-учитель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smtClean="0">
              <a:solidFill>
                <a:srgbClr val="002060"/>
              </a:solidFill>
              <a:latin typeface="Times New Roman" panose="02020603050405020304" pitchFamily="18" charset="0"/>
              <a:cs typeface="Times New Roman" panose="02020603050405020304" pitchFamily="18" charset="0"/>
            </a:rPr>
            <a:t>ментор-</a:t>
          </a:r>
          <a:r>
            <a:rPr lang="ru-RU" sz="34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400" b="1" kern="1200" dirty="0" smtClean="0">
              <a:solidFill>
                <a:srgbClr val="002060"/>
              </a:solidFill>
              <a:latin typeface="Times New Roman" panose="02020603050405020304" pitchFamily="18" charset="0"/>
              <a:cs typeface="Times New Roman" panose="02020603050405020304" pitchFamily="18" charset="0"/>
            </a:rPr>
            <a:t>-учитель</a:t>
          </a:r>
          <a:endParaRPr lang="ru-RU" sz="3400" b="1"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511300">
            <a:lnSpc>
              <a:spcPct val="90000"/>
            </a:lnSpc>
            <a:spcBef>
              <a:spcPct val="0"/>
            </a:spcBef>
            <a:spcAft>
              <a:spcPct val="15000"/>
            </a:spcAft>
            <a:buChar char="••"/>
          </a:pPr>
          <a:r>
            <a:rPr lang="ru-RU" sz="3400" b="1" kern="1200" dirty="0" smtClean="0">
              <a:solidFill>
                <a:srgbClr val="002060"/>
              </a:solidFill>
              <a:latin typeface="Times New Roman" panose="02020603050405020304" pitchFamily="18" charset="0"/>
              <a:cs typeface="Times New Roman" panose="02020603050405020304" pitchFamily="18" charset="0"/>
            </a:rPr>
            <a:t>ментор-</a:t>
          </a:r>
          <a:r>
            <a:rPr lang="ru-RU" sz="34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400" b="1" kern="1200" dirty="0" smtClean="0">
              <a:solidFill>
                <a:srgbClr val="002060"/>
              </a:solidFill>
              <a:latin typeface="Times New Roman" panose="02020603050405020304" pitchFamily="18" charset="0"/>
              <a:cs typeface="Times New Roman" panose="02020603050405020304" pitchFamily="18" charset="0"/>
            </a:rPr>
            <a:t>-</a:t>
          </a:r>
          <a:r>
            <a:rPr lang="ru-RU" sz="3400" b="1" kern="1200" dirty="0" err="1" smtClean="0">
              <a:solidFill>
                <a:srgbClr val="002060"/>
              </a:solidFill>
              <a:latin typeface="Times New Roman" panose="02020603050405020304" pitchFamily="18" charset="0"/>
              <a:cs typeface="Times New Roman" panose="02020603050405020304" pitchFamily="18" charset="0"/>
            </a:rPr>
            <a:t>тьютор</a:t>
          </a:r>
          <a:r>
            <a:rPr lang="ru-RU" sz="3400" b="1" kern="1200" dirty="0" smtClean="0">
              <a:solidFill>
                <a:srgbClr val="002060"/>
              </a:solidFill>
              <a:latin typeface="Times New Roman" panose="02020603050405020304" pitchFamily="18" charset="0"/>
              <a:cs typeface="Times New Roman" panose="02020603050405020304" pitchFamily="18" charset="0"/>
            </a:rPr>
            <a:t> и т.д.</a:t>
          </a:r>
          <a:endParaRPr lang="ru-RU" sz="3400" b="1" kern="1200" dirty="0">
            <a:solidFill>
              <a:srgbClr val="002060"/>
            </a:solidFill>
            <a:latin typeface="Times New Roman" panose="02020603050405020304" pitchFamily="18" charset="0"/>
            <a:cs typeface="Times New Roman" panose="02020603050405020304" pitchFamily="18" charset="0"/>
          </a:endParaRPr>
        </a:p>
      </dsp:txBody>
      <dsp:txXfrm>
        <a:off x="3886393" y="998302"/>
        <a:ext cx="7685374" cy="450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F6F2-0792-4517-A181-8563B78BC6EE}">
      <dsp:nvSpPr>
        <dsp:cNvPr id="0" name=""/>
        <dsp:cNvSpPr/>
      </dsp:nvSpPr>
      <dsp:spPr>
        <a:xfrm rot="10800000">
          <a:off x="1587945" y="129366"/>
          <a:ext cx="5215662" cy="84070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04" tIns="83820" rIns="156464" bIns="83820" numCol="1" spcCol="1270" anchor="ctr" anchorCtr="0">
          <a:noAutofit/>
        </a:bodyPr>
        <a:lstStyle/>
        <a:p>
          <a:pPr lvl="0" algn="ctr" defTabSz="977900">
            <a:lnSpc>
              <a:spcPct val="90000"/>
            </a:lnSpc>
            <a:spcBef>
              <a:spcPct val="0"/>
            </a:spcBef>
            <a:spcAft>
              <a:spcPct val="35000"/>
            </a:spcAft>
          </a:pPr>
          <a:r>
            <a:rPr lang="ru-RU" sz="2200" b="1" kern="1200" dirty="0" smtClean="0">
              <a:latin typeface="Times New Roman" panose="02020603050405020304" pitchFamily="18" charset="0"/>
              <a:cs typeface="Times New Roman" panose="02020603050405020304" pitchFamily="18" charset="0"/>
            </a:rPr>
            <a:t>Первичное ознакомление с профессией</a:t>
          </a:r>
          <a:endParaRPr lang="ru-RU" sz="2200" b="1" kern="1200" dirty="0">
            <a:latin typeface="Times New Roman" panose="02020603050405020304" pitchFamily="18" charset="0"/>
            <a:cs typeface="Times New Roman" panose="02020603050405020304" pitchFamily="18" charset="0"/>
          </a:endParaRPr>
        </a:p>
      </dsp:txBody>
      <dsp:txXfrm rot="10800000">
        <a:off x="1798120" y="129366"/>
        <a:ext cx="5005487" cy="840700"/>
      </dsp:txXfrm>
    </dsp:sp>
    <dsp:sp modelId="{9D57DA1E-5FE1-4832-9BEE-77D04A58A1D2}">
      <dsp:nvSpPr>
        <dsp:cNvPr id="0" name=""/>
        <dsp:cNvSpPr/>
      </dsp:nvSpPr>
      <dsp:spPr>
        <a:xfrm>
          <a:off x="1039493" y="1264"/>
          <a:ext cx="1096904" cy="10969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00E32E-1FA2-47AD-8E1B-B8DFAAECDC8F}">
      <dsp:nvSpPr>
        <dsp:cNvPr id="0" name=""/>
        <dsp:cNvSpPr/>
      </dsp:nvSpPr>
      <dsp:spPr>
        <a:xfrm rot="10800000">
          <a:off x="1632539" y="1294172"/>
          <a:ext cx="5215662" cy="837420"/>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04" tIns="83820" rIns="156464" bIns="83820" numCol="1" spcCol="1270" anchor="ctr" anchorCtr="0">
          <a:noAutofit/>
        </a:bodyPr>
        <a:lstStyle/>
        <a:p>
          <a:pPr lvl="0" algn="ctr" defTabSz="977900">
            <a:lnSpc>
              <a:spcPct val="90000"/>
            </a:lnSpc>
            <a:spcBef>
              <a:spcPct val="0"/>
            </a:spcBef>
            <a:spcAft>
              <a:spcPct val="35000"/>
            </a:spcAft>
          </a:pPr>
          <a:r>
            <a:rPr lang="ru-RU" sz="2200" b="1" kern="1200" dirty="0" smtClean="0">
              <a:latin typeface="Times New Roman" panose="02020603050405020304" pitchFamily="18" charset="0"/>
              <a:cs typeface="Times New Roman" panose="02020603050405020304" pitchFamily="18" charset="0"/>
            </a:rPr>
            <a:t>Адаптация в профессии</a:t>
          </a:r>
          <a:endParaRPr lang="ru-RU" sz="2200" b="1" kern="1200" dirty="0">
            <a:latin typeface="Times New Roman" panose="02020603050405020304" pitchFamily="18" charset="0"/>
            <a:cs typeface="Times New Roman" panose="02020603050405020304" pitchFamily="18" charset="0"/>
          </a:endParaRPr>
        </a:p>
      </dsp:txBody>
      <dsp:txXfrm rot="10800000">
        <a:off x="1841894" y="1294172"/>
        <a:ext cx="5006307" cy="837420"/>
      </dsp:txXfrm>
    </dsp:sp>
    <dsp:sp modelId="{A6FAF36E-DD6E-44B1-AD26-B24E62C959A0}">
      <dsp:nvSpPr>
        <dsp:cNvPr id="0" name=""/>
        <dsp:cNvSpPr/>
      </dsp:nvSpPr>
      <dsp:spPr>
        <a:xfrm>
          <a:off x="1101347" y="1191918"/>
          <a:ext cx="1096904" cy="10969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368AD5-933B-4790-844F-E1BBF1E8F447}">
      <dsp:nvSpPr>
        <dsp:cNvPr id="0" name=""/>
        <dsp:cNvSpPr/>
      </dsp:nvSpPr>
      <dsp:spPr>
        <a:xfrm rot="10800000">
          <a:off x="1703942" y="2520037"/>
          <a:ext cx="5215662" cy="2561261"/>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704" tIns="83820" rIns="156464" bIns="83820" numCol="1" spcCol="1270" anchor="ctr" anchorCtr="0">
          <a:noAutofit/>
        </a:bodyPr>
        <a:lstStyle/>
        <a:p>
          <a:pPr lvl="0" algn="ctr" defTabSz="977900">
            <a:lnSpc>
              <a:spcPct val="90000"/>
            </a:lnSpc>
            <a:spcBef>
              <a:spcPct val="0"/>
            </a:spcBef>
            <a:spcAft>
              <a:spcPct val="35000"/>
            </a:spcAft>
          </a:pPr>
          <a:r>
            <a:rPr lang="ru-RU" sz="2200" b="1" kern="1200" dirty="0" err="1" smtClean="0">
              <a:latin typeface="Times New Roman" panose="02020603050405020304" pitchFamily="18" charset="0"/>
              <a:cs typeface="Times New Roman" panose="02020603050405020304" pitchFamily="18" charset="0"/>
            </a:rPr>
            <a:t>Самоактуализация</a:t>
          </a:r>
          <a:r>
            <a:rPr lang="ru-RU" sz="2200" b="1" kern="1200" dirty="0" smtClean="0">
              <a:latin typeface="Times New Roman" panose="02020603050405020304" pitchFamily="18" charset="0"/>
              <a:cs typeface="Times New Roman" panose="02020603050405020304" pitchFamily="18" charset="0"/>
            </a:rPr>
            <a:t>: </a:t>
          </a:r>
        </a:p>
        <a:p>
          <a:pPr lvl="0" algn="ctr" defTabSz="977900">
            <a:lnSpc>
              <a:spcPct val="90000"/>
            </a:lnSpc>
            <a:spcBef>
              <a:spcPct val="0"/>
            </a:spcBef>
            <a:spcAft>
              <a:spcPct val="35000"/>
            </a:spcAft>
          </a:pPr>
          <a:r>
            <a:rPr lang="ru-RU" sz="2200" b="1" kern="1200" dirty="0" smtClean="0">
              <a:latin typeface="Times New Roman" panose="02020603050405020304" pitchFamily="18" charset="0"/>
              <a:cs typeface="Times New Roman" panose="02020603050405020304" pitchFamily="18" charset="0"/>
            </a:rPr>
            <a:t>осознание себя как индивидуальности, развитие способности к самодиагностике, определение своих возможностей и своего предназначения в профессии</a:t>
          </a:r>
          <a:endParaRPr lang="ru-RU" sz="2200" b="1" kern="1200" dirty="0">
            <a:latin typeface="Times New Roman" panose="02020603050405020304" pitchFamily="18" charset="0"/>
            <a:cs typeface="Times New Roman" panose="02020603050405020304" pitchFamily="18" charset="0"/>
          </a:endParaRPr>
        </a:p>
      </dsp:txBody>
      <dsp:txXfrm rot="10800000">
        <a:off x="2344257" y="2520037"/>
        <a:ext cx="4575347" cy="2561261"/>
      </dsp:txXfrm>
    </dsp:sp>
    <dsp:sp modelId="{EA229ADE-DDF7-466F-9350-86DFCF0588DB}">
      <dsp:nvSpPr>
        <dsp:cNvPr id="0" name=""/>
        <dsp:cNvSpPr/>
      </dsp:nvSpPr>
      <dsp:spPr>
        <a:xfrm>
          <a:off x="1039493" y="3252215"/>
          <a:ext cx="1096904" cy="10969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69F05-93E4-4BE4-9371-BAF6EEA389A4}">
      <dsp:nvSpPr>
        <dsp:cNvPr id="0" name=""/>
        <dsp:cNvSpPr/>
      </dsp:nvSpPr>
      <dsp:spPr>
        <a:xfrm rot="5400000">
          <a:off x="7131139" y="-2750676"/>
          <a:ext cx="1545337" cy="74388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ru-RU" sz="2200" b="1" kern="1200" dirty="0" smtClean="0">
              <a:solidFill>
                <a:srgbClr val="002060"/>
              </a:solidFill>
              <a:latin typeface="Times New Roman" pitchFamily="18" charset="0"/>
              <a:cs typeface="Times New Roman" pitchFamily="18" charset="0"/>
            </a:rPr>
            <a:t>МСШ должна соответствовать  современным достижениям науки и практики, требованиям государственных нормативных документов </a:t>
          </a:r>
          <a:endParaRPr lang="ru-RU" sz="2200" b="1" kern="1200" dirty="0">
            <a:solidFill>
              <a:srgbClr val="002060"/>
            </a:solidFill>
            <a:latin typeface="Times New Roman" pitchFamily="18" charset="0"/>
            <a:cs typeface="Times New Roman" pitchFamily="18" charset="0"/>
          </a:endParaRPr>
        </a:p>
      </dsp:txBody>
      <dsp:txXfrm rot="-5400000">
        <a:off x="4184369" y="271531"/>
        <a:ext cx="7363441" cy="1394463"/>
      </dsp:txXfrm>
    </dsp:sp>
    <dsp:sp modelId="{F9494DCF-BC53-4513-BBDB-11D9DE970A23}">
      <dsp:nvSpPr>
        <dsp:cNvPr id="0" name=""/>
        <dsp:cNvSpPr/>
      </dsp:nvSpPr>
      <dsp:spPr>
        <a:xfrm>
          <a:off x="0" y="2926"/>
          <a:ext cx="4184369" cy="19316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t>Принцип соответствия</a:t>
          </a:r>
          <a:endParaRPr lang="ru-RU" sz="4000" kern="1200" dirty="0"/>
        </a:p>
      </dsp:txBody>
      <dsp:txXfrm>
        <a:off x="94296" y="97222"/>
        <a:ext cx="3995777" cy="1743080"/>
      </dsp:txXfrm>
    </dsp:sp>
    <dsp:sp modelId="{90F27444-FBA4-4B93-9212-5DF750EF7223}">
      <dsp:nvSpPr>
        <dsp:cNvPr id="0" name=""/>
        <dsp:cNvSpPr/>
      </dsp:nvSpPr>
      <dsp:spPr>
        <a:xfrm rot="5400000">
          <a:off x="7131139" y="-722420"/>
          <a:ext cx="1545337" cy="74388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ru-RU" sz="2200" b="1" kern="1200" dirty="0" smtClean="0">
              <a:solidFill>
                <a:srgbClr val="002060"/>
              </a:solidFill>
              <a:latin typeface="Times New Roman" panose="02020603050405020304" pitchFamily="18" charset="0"/>
              <a:cs typeface="Times New Roman" panose="02020603050405020304" pitchFamily="18" charset="0"/>
            </a:rPr>
            <a:t>МСШ должна строиться на научной концепции, каждый элемент системы и его функциональная характеристика должны отличаться научной обоснованностью.</a:t>
          </a:r>
          <a:endParaRPr lang="ru-RU" sz="2200" b="1" kern="1200" dirty="0">
            <a:solidFill>
              <a:srgbClr val="002060"/>
            </a:solidFill>
            <a:latin typeface="Times New Roman" panose="02020603050405020304" pitchFamily="18" charset="0"/>
            <a:cs typeface="Times New Roman" panose="02020603050405020304" pitchFamily="18" charset="0"/>
          </a:endParaRPr>
        </a:p>
      </dsp:txBody>
      <dsp:txXfrm rot="-5400000">
        <a:off x="4184369" y="2299787"/>
        <a:ext cx="7363441" cy="1394463"/>
      </dsp:txXfrm>
    </dsp:sp>
    <dsp:sp modelId="{A09F9E66-D3D7-4CE0-A717-9FCD37A7A774}">
      <dsp:nvSpPr>
        <dsp:cNvPr id="0" name=""/>
        <dsp:cNvSpPr/>
      </dsp:nvSpPr>
      <dsp:spPr>
        <a:xfrm>
          <a:off x="0" y="2031182"/>
          <a:ext cx="4184369" cy="19316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t>Принцип научности</a:t>
          </a:r>
          <a:endParaRPr lang="ru-RU" sz="4000" kern="1200" dirty="0"/>
        </a:p>
      </dsp:txBody>
      <dsp:txXfrm>
        <a:off x="94296" y="2125478"/>
        <a:ext cx="3995777" cy="1743080"/>
      </dsp:txXfrm>
    </dsp:sp>
    <dsp:sp modelId="{D6865B78-A815-42B8-A44B-6B4BE928480D}">
      <dsp:nvSpPr>
        <dsp:cNvPr id="0" name=""/>
        <dsp:cNvSpPr/>
      </dsp:nvSpPr>
      <dsp:spPr>
        <a:xfrm rot="5400000">
          <a:off x="7131139" y="1305834"/>
          <a:ext cx="1545337" cy="74388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ru-RU" sz="2200" b="1" kern="1200" dirty="0" smtClean="0">
              <a:solidFill>
                <a:srgbClr val="002060"/>
              </a:solidFill>
              <a:latin typeface="Times New Roman" panose="02020603050405020304" pitchFamily="18" charset="0"/>
              <a:cs typeface="Times New Roman" panose="02020603050405020304" pitchFamily="18" charset="0"/>
            </a:rPr>
            <a:t>МСШ существует в ментальном и знаковом виде. Должна выражаться в научно-методическом, учебно-методическом, организационно-методическом и информационно-методическом обеспечении</a:t>
          </a:r>
          <a:endParaRPr lang="ru-RU" sz="2200" b="1" kern="1200" dirty="0">
            <a:solidFill>
              <a:srgbClr val="002060"/>
            </a:solidFill>
            <a:latin typeface="Times New Roman" panose="02020603050405020304" pitchFamily="18" charset="0"/>
            <a:cs typeface="Times New Roman" panose="02020603050405020304" pitchFamily="18" charset="0"/>
          </a:endParaRPr>
        </a:p>
      </dsp:txBody>
      <dsp:txXfrm rot="-5400000">
        <a:off x="4184369" y="4328042"/>
        <a:ext cx="7363441" cy="1394463"/>
      </dsp:txXfrm>
    </dsp:sp>
    <dsp:sp modelId="{DC2BED34-7E20-4466-9D71-21CC81BE257A}">
      <dsp:nvSpPr>
        <dsp:cNvPr id="0" name=""/>
        <dsp:cNvSpPr/>
      </dsp:nvSpPr>
      <dsp:spPr>
        <a:xfrm>
          <a:off x="0" y="4059438"/>
          <a:ext cx="4184369" cy="19316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ru-RU" sz="4000" kern="1200" dirty="0" smtClean="0"/>
            <a:t>Принцип продуктивности</a:t>
          </a:r>
          <a:endParaRPr lang="ru-RU" sz="4000" kern="1200" dirty="0"/>
        </a:p>
      </dsp:txBody>
      <dsp:txXfrm>
        <a:off x="94296" y="4153734"/>
        <a:ext cx="3995777" cy="1743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EE009-1C52-403D-AC31-1C49979B61ED}">
      <dsp:nvSpPr>
        <dsp:cNvPr id="0" name=""/>
        <dsp:cNvSpPr/>
      </dsp:nvSpPr>
      <dsp:spPr>
        <a:xfrm rot="5400000">
          <a:off x="-350021" y="352512"/>
          <a:ext cx="2333479" cy="1633435"/>
        </a:xfrm>
        <a:prstGeom prst="chevron">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ru-RU" sz="4500" b="1" kern="1200" dirty="0" smtClean="0"/>
            <a:t>1</a:t>
          </a:r>
          <a:endParaRPr lang="ru-RU" sz="4500" b="1" kern="1200" dirty="0"/>
        </a:p>
      </dsp:txBody>
      <dsp:txXfrm rot="-5400000">
        <a:off x="2" y="819208"/>
        <a:ext cx="1633435" cy="700044"/>
      </dsp:txXfrm>
    </dsp:sp>
    <dsp:sp modelId="{1B907EFE-B473-46D5-A054-330FC454BBD7}">
      <dsp:nvSpPr>
        <dsp:cNvPr id="0" name=""/>
        <dsp:cNvSpPr/>
      </dsp:nvSpPr>
      <dsp:spPr>
        <a:xfrm rot="5400000">
          <a:off x="5921809" y="-4285883"/>
          <a:ext cx="1516761" cy="100935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C00000"/>
              </a:solidFill>
            </a:rPr>
            <a:t>Проектирование МСШ</a:t>
          </a:r>
          <a:endParaRPr lang="ru-RU" sz="2000" b="1" kern="1200" dirty="0">
            <a:solidFill>
              <a:srgbClr val="C00000"/>
            </a:solidFill>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rPr>
            <a:t>Выработка исходной концептуальной модели; анализ состояния методического процесса его соответствия концептуальной модели;  общий замысел  новой МС – моделирование </a:t>
          </a:r>
          <a:endParaRPr lang="ru-RU" sz="2000" b="1" kern="1200" dirty="0">
            <a:solidFill>
              <a:srgbClr val="002060"/>
            </a:solidFill>
          </a:endParaRPr>
        </a:p>
      </dsp:txBody>
      <dsp:txXfrm rot="-5400000">
        <a:off x="1633435" y="76533"/>
        <a:ext cx="10019467" cy="1368677"/>
      </dsp:txXfrm>
    </dsp:sp>
    <dsp:sp modelId="{3F18488C-D5CA-43CD-A0CF-33BE4D504D7C}">
      <dsp:nvSpPr>
        <dsp:cNvPr id="0" name=""/>
        <dsp:cNvSpPr/>
      </dsp:nvSpPr>
      <dsp:spPr>
        <a:xfrm rot="5400000">
          <a:off x="-350021" y="2497405"/>
          <a:ext cx="2333479" cy="1633435"/>
        </a:xfrm>
        <a:prstGeom prst="chevron">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ru-RU" sz="4500" b="1" kern="1200" dirty="0" smtClean="0"/>
            <a:t>2</a:t>
          </a:r>
          <a:endParaRPr lang="ru-RU" sz="4500" b="1" kern="1200" dirty="0"/>
        </a:p>
      </dsp:txBody>
      <dsp:txXfrm rot="-5400000">
        <a:off x="2" y="2964101"/>
        <a:ext cx="1633435" cy="700044"/>
      </dsp:txXfrm>
    </dsp:sp>
    <dsp:sp modelId="{C3199C4D-993C-4CC6-8C49-62FFC3406C76}">
      <dsp:nvSpPr>
        <dsp:cNvPr id="0" name=""/>
        <dsp:cNvSpPr/>
      </dsp:nvSpPr>
      <dsp:spPr>
        <a:xfrm rot="5400000">
          <a:off x="5921809" y="-2140990"/>
          <a:ext cx="1516761" cy="1009350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C00000"/>
              </a:solidFill>
            </a:rPr>
            <a:t>Апробация МСШ</a:t>
          </a:r>
          <a:endParaRPr lang="ru-RU" sz="2000" b="1" kern="1200" dirty="0">
            <a:solidFill>
              <a:srgbClr val="C00000"/>
            </a:solidFill>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rPr>
            <a:t>Применение новых  форм, методик, технологий непрерывного профессионального роста педагогов, выработка индивидуального стиля методической </a:t>
          </a:r>
          <a:r>
            <a:rPr lang="ru-RU" sz="2000" b="1" kern="1200" dirty="0" smtClean="0">
              <a:solidFill>
                <a:srgbClr val="002060"/>
              </a:solidFill>
            </a:rPr>
            <a:t>деятельности, направленного на улучшение образовательных результатов</a:t>
          </a:r>
          <a:endParaRPr lang="ru-RU" sz="2000" b="1" kern="1200" dirty="0">
            <a:solidFill>
              <a:srgbClr val="002060"/>
            </a:solidFill>
          </a:endParaRPr>
        </a:p>
      </dsp:txBody>
      <dsp:txXfrm rot="-5400000">
        <a:off x="1633435" y="2221426"/>
        <a:ext cx="10019467" cy="1368677"/>
      </dsp:txXfrm>
    </dsp:sp>
    <dsp:sp modelId="{3D713D54-4005-45D0-9A0B-C37CE88A88BA}">
      <dsp:nvSpPr>
        <dsp:cNvPr id="0" name=""/>
        <dsp:cNvSpPr/>
      </dsp:nvSpPr>
      <dsp:spPr>
        <a:xfrm rot="5400000">
          <a:off x="-350021" y="4502802"/>
          <a:ext cx="2333479" cy="1633435"/>
        </a:xfrm>
        <a:prstGeom prst="chevron">
          <a:avLst/>
        </a:prstGeom>
        <a:solidFill>
          <a:srgbClr val="00206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ru-RU" sz="4500" b="1" kern="1200" dirty="0" smtClean="0"/>
            <a:t>3</a:t>
          </a:r>
          <a:endParaRPr lang="ru-RU" sz="4500" b="1" kern="1200" dirty="0"/>
        </a:p>
      </dsp:txBody>
      <dsp:txXfrm rot="-5400000">
        <a:off x="2" y="4969498"/>
        <a:ext cx="1633435" cy="700044"/>
      </dsp:txXfrm>
    </dsp:sp>
    <dsp:sp modelId="{8CD546F8-1784-4BA9-B6B3-70C7CDE43144}">
      <dsp:nvSpPr>
        <dsp:cNvPr id="0" name=""/>
        <dsp:cNvSpPr/>
      </dsp:nvSpPr>
      <dsp:spPr>
        <a:xfrm rot="5400000">
          <a:off x="5921809" y="68752"/>
          <a:ext cx="1516761" cy="99638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C00000"/>
              </a:solidFill>
            </a:rPr>
            <a:t>Реализация МСШ</a:t>
          </a:r>
          <a:endParaRPr lang="ru-RU" sz="2000" b="1" kern="1200" dirty="0">
            <a:solidFill>
              <a:srgbClr val="C00000"/>
            </a:solidFill>
          </a:endParaRPr>
        </a:p>
        <a:p>
          <a:pPr marL="228600" lvl="1" indent="-228600" algn="l" defTabSz="889000">
            <a:lnSpc>
              <a:spcPct val="90000"/>
            </a:lnSpc>
            <a:spcBef>
              <a:spcPct val="0"/>
            </a:spcBef>
            <a:spcAft>
              <a:spcPct val="15000"/>
            </a:spcAft>
            <a:buChar char="••"/>
          </a:pPr>
          <a:r>
            <a:rPr lang="ru-RU" sz="2000" b="1" kern="1200" dirty="0" smtClean="0">
              <a:solidFill>
                <a:srgbClr val="002060"/>
              </a:solidFill>
            </a:rPr>
            <a:t>Конструирование эффективного методического процесса, устойчивый индивидуальный стиль </a:t>
          </a:r>
          <a:r>
            <a:rPr lang="ru-RU" sz="2000" b="1" kern="1200" dirty="0" smtClean="0">
              <a:solidFill>
                <a:srgbClr val="002060"/>
              </a:solidFill>
            </a:rPr>
            <a:t>методической деятельности, направленной на улучшение образовательных результатов</a:t>
          </a:r>
          <a:endParaRPr lang="ru-RU" sz="2000" b="1" kern="1200" dirty="0">
            <a:solidFill>
              <a:srgbClr val="002060"/>
            </a:solidFill>
          </a:endParaRPr>
        </a:p>
      </dsp:txBody>
      <dsp:txXfrm rot="-5400000">
        <a:off x="1698286" y="4366317"/>
        <a:ext cx="9889765" cy="1368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AEDA5-E6D3-4B76-915A-95BB0DC23CFB}">
      <dsp:nvSpPr>
        <dsp:cNvPr id="0" name=""/>
        <dsp:cNvSpPr/>
      </dsp:nvSpPr>
      <dsp:spPr>
        <a:xfrm rot="5400000">
          <a:off x="3798861" y="-19808"/>
          <a:ext cx="2148959" cy="218858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baseline="0" dirty="0" smtClean="0">
              <a:latin typeface="Times New Roman" panose="02020603050405020304" pitchFamily="18" charset="0"/>
              <a:cs typeface="Times New Roman" panose="02020603050405020304" pitchFamily="18" charset="0"/>
            </a:rPr>
            <a:t>методист</a:t>
          </a:r>
          <a:endParaRPr lang="ru-RU" sz="2400" b="1" kern="1200" baseline="0" dirty="0">
            <a:latin typeface="Times New Roman" panose="02020603050405020304" pitchFamily="18" charset="0"/>
            <a:cs typeface="Times New Roman" panose="02020603050405020304" pitchFamily="18" charset="0"/>
          </a:endParaRPr>
        </a:p>
      </dsp:txBody>
      <dsp:txXfrm rot="-5400000">
        <a:off x="4143813" y="358164"/>
        <a:ext cx="1459056" cy="1432639"/>
      </dsp:txXfrm>
    </dsp:sp>
    <dsp:sp modelId="{A768E6ED-BB2A-41AC-B54A-E11D6A8B297F}">
      <dsp:nvSpPr>
        <dsp:cNvPr id="0" name=""/>
        <dsp:cNvSpPr/>
      </dsp:nvSpPr>
      <dsp:spPr>
        <a:xfrm>
          <a:off x="5959131" y="432374"/>
          <a:ext cx="2398238" cy="12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002060"/>
              </a:solidFill>
              <a:latin typeface="Times New Roman" panose="02020603050405020304" pitchFamily="18" charset="0"/>
              <a:cs typeface="Times New Roman" panose="02020603050405020304" pitchFamily="18" charset="0"/>
            </a:rPr>
            <a:t>Классный руководитель</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5959131" y="432374"/>
        <a:ext cx="2398238" cy="1289375"/>
      </dsp:txXfrm>
    </dsp:sp>
    <dsp:sp modelId="{C4417173-C740-4D47-9741-3DC31FE854D5}">
      <dsp:nvSpPr>
        <dsp:cNvPr id="0" name=""/>
        <dsp:cNvSpPr/>
      </dsp:nvSpPr>
      <dsp:spPr>
        <a:xfrm rot="5400000">
          <a:off x="1562882" y="-26314"/>
          <a:ext cx="2148959" cy="2201596"/>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002060"/>
              </a:solidFill>
              <a:latin typeface="Times New Roman" panose="02020603050405020304" pitchFamily="18" charset="0"/>
              <a:cs typeface="Times New Roman" panose="02020603050405020304" pitchFamily="18" charset="0"/>
            </a:rPr>
            <a:t>новатор</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rot="-5400000">
        <a:off x="1903497" y="358164"/>
        <a:ext cx="1467730" cy="1432639"/>
      </dsp:txXfrm>
    </dsp:sp>
    <dsp:sp modelId="{A5F8EBF0-5C1F-4819-BE2F-310DD3A0F11D}">
      <dsp:nvSpPr>
        <dsp:cNvPr id="0" name=""/>
        <dsp:cNvSpPr/>
      </dsp:nvSpPr>
      <dsp:spPr>
        <a:xfrm rot="5400000">
          <a:off x="2653437" y="1539313"/>
          <a:ext cx="2148959" cy="249732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tabLst/>
          </a:pPr>
          <a:r>
            <a:rPr lang="ru-RU" sz="2400" b="1" kern="1200" dirty="0" smtClean="0">
              <a:solidFill>
                <a:srgbClr val="002060"/>
              </a:solidFill>
              <a:latin typeface="Times New Roman" panose="02020603050405020304" pitchFamily="18" charset="0"/>
              <a:cs typeface="Times New Roman" panose="02020603050405020304" pitchFamily="18" charset="0"/>
            </a:rPr>
            <a:t>наставник</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rot="-5400000">
        <a:off x="2895474" y="2071658"/>
        <a:ext cx="1664886" cy="1432639"/>
      </dsp:txXfrm>
    </dsp:sp>
    <dsp:sp modelId="{A72BEB9B-6889-4D57-B499-2DFA627F4A16}">
      <dsp:nvSpPr>
        <dsp:cNvPr id="0" name=""/>
        <dsp:cNvSpPr/>
      </dsp:nvSpPr>
      <dsp:spPr>
        <a:xfrm>
          <a:off x="83810" y="2190421"/>
          <a:ext cx="2320875" cy="12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ru-RU" sz="2400" b="1" kern="1200" dirty="0" smtClean="0">
              <a:solidFill>
                <a:srgbClr val="002060"/>
              </a:solidFill>
              <a:latin typeface="Times New Roman" panose="02020603050405020304" pitchFamily="18" charset="0"/>
              <a:cs typeface="Times New Roman" panose="02020603050405020304" pitchFamily="18" charset="0"/>
            </a:rPr>
            <a:t>Предметник</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83810" y="2190421"/>
        <a:ext cx="2320875" cy="1289375"/>
      </dsp:txXfrm>
    </dsp:sp>
    <dsp:sp modelId="{1067F209-6284-470F-9482-4180242A2490}">
      <dsp:nvSpPr>
        <dsp:cNvPr id="0" name=""/>
        <dsp:cNvSpPr/>
      </dsp:nvSpPr>
      <dsp:spPr>
        <a:xfrm rot="5400000">
          <a:off x="4966836" y="1627229"/>
          <a:ext cx="2148959" cy="2246111"/>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исследователь</a:t>
          </a:r>
          <a:endParaRPr lang="ru-RU" sz="1800" b="1" kern="1200" dirty="0">
            <a:latin typeface="Times New Roman" panose="02020603050405020304" pitchFamily="18" charset="0"/>
            <a:cs typeface="Times New Roman" panose="02020603050405020304" pitchFamily="18" charset="0"/>
          </a:endParaRPr>
        </a:p>
      </dsp:txBody>
      <dsp:txXfrm rot="-5400000">
        <a:off x="5292612" y="2033965"/>
        <a:ext cx="1497407" cy="1432639"/>
      </dsp:txXfrm>
    </dsp:sp>
    <dsp:sp modelId="{370C18B8-D6F9-4CC5-964F-08D2D8A02B70}">
      <dsp:nvSpPr>
        <dsp:cNvPr id="0" name=""/>
        <dsp:cNvSpPr/>
      </dsp:nvSpPr>
      <dsp:spPr>
        <a:xfrm rot="5400000">
          <a:off x="3911990" y="3415117"/>
          <a:ext cx="2148959" cy="2167551"/>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err="1" smtClean="0">
              <a:latin typeface="Times New Roman" panose="02020603050405020304" pitchFamily="18" charset="0"/>
              <a:cs typeface="Times New Roman" panose="02020603050405020304" pitchFamily="18" charset="0"/>
            </a:rPr>
            <a:t>Игротехник</a:t>
          </a:r>
          <a:r>
            <a:rPr lang="ru-RU" sz="1800" b="1" kern="1200" dirty="0" smtClean="0">
              <a:latin typeface="Times New Roman" panose="02020603050405020304" pitchFamily="18" charset="0"/>
              <a:cs typeface="Times New Roman" panose="02020603050405020304" pitchFamily="18" charset="0"/>
            </a:rPr>
            <a:t> (</a:t>
          </a:r>
          <a:r>
            <a:rPr lang="ru-RU" sz="1800" b="1" kern="1200" dirty="0" err="1" smtClean="0">
              <a:latin typeface="Times New Roman" panose="02020603050405020304" pitchFamily="18" charset="0"/>
              <a:cs typeface="Times New Roman" panose="02020603050405020304" pitchFamily="18" charset="0"/>
            </a:rPr>
            <a:t>коуч</a:t>
          </a:r>
          <a:r>
            <a:rPr lang="ru-RU" sz="1800" b="1" kern="1200" dirty="0" smtClean="0">
              <a:latin typeface="Times New Roman" panose="02020603050405020304" pitchFamily="18" charset="0"/>
              <a:cs typeface="Times New Roman" panose="02020603050405020304" pitchFamily="18" charset="0"/>
            </a:rPr>
            <a:t>)</a:t>
          </a:r>
          <a:endParaRPr lang="ru-RU" sz="1800" b="1" kern="1200" dirty="0">
            <a:latin typeface="Times New Roman" panose="02020603050405020304" pitchFamily="18" charset="0"/>
            <a:cs typeface="Times New Roman" panose="02020603050405020304" pitchFamily="18" charset="0"/>
          </a:endParaRPr>
        </a:p>
      </dsp:txBody>
      <dsp:txXfrm rot="-5400000">
        <a:off x="4263953" y="3782573"/>
        <a:ext cx="1445034" cy="1432639"/>
      </dsp:txXfrm>
    </dsp:sp>
    <dsp:sp modelId="{FF62C88D-86E6-48BA-8869-51A3FE59C2D9}">
      <dsp:nvSpPr>
        <dsp:cNvPr id="0" name=""/>
        <dsp:cNvSpPr/>
      </dsp:nvSpPr>
      <dsp:spPr>
        <a:xfrm>
          <a:off x="6119405" y="4023882"/>
          <a:ext cx="2398238" cy="12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kern="1200" dirty="0" smtClean="0">
              <a:solidFill>
                <a:srgbClr val="002060"/>
              </a:solidFill>
              <a:latin typeface="Times New Roman" panose="02020603050405020304" pitchFamily="18" charset="0"/>
              <a:cs typeface="Times New Roman" panose="02020603050405020304" pitchFamily="18" charset="0"/>
            </a:rPr>
            <a:t>Руководитель</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6119405" y="4023882"/>
        <a:ext cx="2398238" cy="1289375"/>
      </dsp:txXfrm>
    </dsp:sp>
    <dsp:sp modelId="{D6A418B6-FE24-4665-A6C0-5B29DDF0357D}">
      <dsp:nvSpPr>
        <dsp:cNvPr id="0" name=""/>
        <dsp:cNvSpPr/>
      </dsp:nvSpPr>
      <dsp:spPr>
        <a:xfrm rot="5400000">
          <a:off x="1723144" y="3440951"/>
          <a:ext cx="2148959" cy="2229005"/>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тьютор</a:t>
          </a:r>
          <a:endParaRPr lang="ru-RU" sz="2400" b="1" kern="1200" dirty="0">
            <a:latin typeface="Times New Roman" panose="02020603050405020304" pitchFamily="18" charset="0"/>
            <a:cs typeface="Times New Roman" panose="02020603050405020304" pitchFamily="18" charset="0"/>
          </a:endParaRPr>
        </a:p>
      </dsp:txBody>
      <dsp:txXfrm rot="-5400000">
        <a:off x="2054622" y="3839134"/>
        <a:ext cx="1486003" cy="1432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F8CAC-97EB-40BE-9609-5E36B028E30D}">
      <dsp:nvSpPr>
        <dsp:cNvPr id="0" name=""/>
        <dsp:cNvSpPr/>
      </dsp:nvSpPr>
      <dsp:spPr>
        <a:xfrm rot="5400000">
          <a:off x="-222646" y="223826"/>
          <a:ext cx="1484312" cy="103901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1</a:t>
          </a:r>
          <a:endParaRPr lang="ru-RU" sz="2900" kern="1200" dirty="0"/>
        </a:p>
      </dsp:txBody>
      <dsp:txXfrm rot="-5400000">
        <a:off x="1" y="520688"/>
        <a:ext cx="1039018" cy="445294"/>
      </dsp:txXfrm>
    </dsp:sp>
    <dsp:sp modelId="{DA5AC7EB-5230-4652-8734-A6A254A6D436}">
      <dsp:nvSpPr>
        <dsp:cNvPr id="0" name=""/>
        <dsp:cNvSpPr/>
      </dsp:nvSpPr>
      <dsp:spPr>
        <a:xfrm rot="5400000">
          <a:off x="5889512" y="-4849313"/>
          <a:ext cx="964803" cy="1066579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i="1" kern="1200" dirty="0" smtClean="0">
              <a:solidFill>
                <a:srgbClr val="C00000"/>
              </a:solidFill>
            </a:rPr>
            <a:t>Познавательный компонент</a:t>
          </a:r>
          <a:endParaRPr lang="ru-RU" sz="2500" b="1" i="1" kern="1200" dirty="0">
            <a:solidFill>
              <a:srgbClr val="C00000"/>
            </a:solidFill>
          </a:endParaRPr>
        </a:p>
        <a:p>
          <a:pPr marL="228600" lvl="1" indent="-228600" algn="l" defTabSz="1111250">
            <a:lnSpc>
              <a:spcPct val="90000"/>
            </a:lnSpc>
            <a:spcBef>
              <a:spcPct val="0"/>
            </a:spcBef>
            <a:spcAft>
              <a:spcPct val="15000"/>
            </a:spcAft>
            <a:buChar char="••"/>
          </a:pPr>
          <a:r>
            <a:rPr lang="ru-RU" sz="2500" kern="1200" dirty="0" smtClean="0"/>
            <a:t>знание новых требований, новых задач профессиональной деятельности</a:t>
          </a:r>
          <a:endParaRPr lang="ru-RU" sz="2500" kern="1200" dirty="0"/>
        </a:p>
      </dsp:txBody>
      <dsp:txXfrm rot="-5400000">
        <a:off x="1039019" y="48278"/>
        <a:ext cx="10618692" cy="870607"/>
      </dsp:txXfrm>
    </dsp:sp>
    <dsp:sp modelId="{4E5628DE-8475-47AE-B771-370F72D48C3C}">
      <dsp:nvSpPr>
        <dsp:cNvPr id="0" name=""/>
        <dsp:cNvSpPr/>
      </dsp:nvSpPr>
      <dsp:spPr>
        <a:xfrm rot="5400000">
          <a:off x="-222646" y="1512490"/>
          <a:ext cx="1484312" cy="1039018"/>
        </a:xfrm>
        <a:prstGeom prst="chevron">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2</a:t>
          </a:r>
          <a:endParaRPr lang="ru-RU" sz="2900" kern="1200" dirty="0"/>
        </a:p>
      </dsp:txBody>
      <dsp:txXfrm rot="-5400000">
        <a:off x="1" y="1809352"/>
        <a:ext cx="1039018" cy="445294"/>
      </dsp:txXfrm>
    </dsp:sp>
    <dsp:sp modelId="{F09AADD3-753D-4FF3-9E19-E50D35B81013}">
      <dsp:nvSpPr>
        <dsp:cNvPr id="0" name=""/>
        <dsp:cNvSpPr/>
      </dsp:nvSpPr>
      <dsp:spPr>
        <a:xfrm rot="5400000">
          <a:off x="5889512" y="-3560649"/>
          <a:ext cx="964803" cy="10665790"/>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i="1" kern="1200" dirty="0" smtClean="0">
              <a:solidFill>
                <a:srgbClr val="C00000"/>
              </a:solidFill>
            </a:rPr>
            <a:t>Эмоциональный компонент</a:t>
          </a:r>
          <a:endParaRPr lang="ru-RU" sz="2500" b="1" i="1" kern="1200" dirty="0">
            <a:solidFill>
              <a:srgbClr val="C00000"/>
            </a:solidFill>
          </a:endParaRPr>
        </a:p>
        <a:p>
          <a:pPr marL="228600" lvl="1" indent="-228600" algn="l" defTabSz="1111250">
            <a:lnSpc>
              <a:spcPct val="90000"/>
            </a:lnSpc>
            <a:spcBef>
              <a:spcPct val="0"/>
            </a:spcBef>
            <a:spcAft>
              <a:spcPct val="15000"/>
            </a:spcAft>
            <a:buChar char="••"/>
          </a:pPr>
          <a:r>
            <a:rPr lang="ru-RU" sz="2500" kern="1200" dirty="0" smtClean="0"/>
            <a:t>внутреннее принятие новых требований, новых задач</a:t>
          </a:r>
          <a:endParaRPr lang="ru-RU" sz="2500" kern="1200" dirty="0"/>
        </a:p>
      </dsp:txBody>
      <dsp:txXfrm rot="-5400000">
        <a:off x="1039019" y="1336942"/>
        <a:ext cx="10618692" cy="870607"/>
      </dsp:txXfrm>
    </dsp:sp>
    <dsp:sp modelId="{4E297E1E-1811-481F-AD5F-78ECC8241FB0}">
      <dsp:nvSpPr>
        <dsp:cNvPr id="0" name=""/>
        <dsp:cNvSpPr/>
      </dsp:nvSpPr>
      <dsp:spPr>
        <a:xfrm rot="5400000">
          <a:off x="-222646" y="2801154"/>
          <a:ext cx="1484312" cy="1039018"/>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dirty="0" smtClean="0"/>
            <a:t>3</a:t>
          </a:r>
          <a:endParaRPr lang="ru-RU" sz="2900" kern="1200" dirty="0"/>
        </a:p>
      </dsp:txBody>
      <dsp:txXfrm rot="-5400000">
        <a:off x="1" y="3098016"/>
        <a:ext cx="1039018" cy="445294"/>
      </dsp:txXfrm>
    </dsp:sp>
    <dsp:sp modelId="{17F2A1EE-F5C8-4ABC-B39A-B4D614C37348}">
      <dsp:nvSpPr>
        <dsp:cNvPr id="0" name=""/>
        <dsp:cNvSpPr/>
      </dsp:nvSpPr>
      <dsp:spPr>
        <a:xfrm rot="5400000">
          <a:off x="5889512" y="-2271986"/>
          <a:ext cx="964803" cy="10665790"/>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i="1" kern="1200" dirty="0" smtClean="0">
              <a:solidFill>
                <a:srgbClr val="C00000"/>
              </a:solidFill>
            </a:rPr>
            <a:t>Мотивационный компонент</a:t>
          </a:r>
          <a:endParaRPr lang="ru-RU" sz="2500" b="1" i="1" kern="1200" dirty="0">
            <a:solidFill>
              <a:srgbClr val="C00000"/>
            </a:solidFill>
          </a:endParaRPr>
        </a:p>
        <a:p>
          <a:pPr marL="228600" lvl="1" indent="-228600" algn="l" defTabSz="1111250">
            <a:lnSpc>
              <a:spcPct val="90000"/>
            </a:lnSpc>
            <a:spcBef>
              <a:spcPct val="0"/>
            </a:spcBef>
            <a:spcAft>
              <a:spcPct val="15000"/>
            </a:spcAft>
            <a:buChar char="••"/>
          </a:pPr>
          <a:r>
            <a:rPr lang="ru-RU" sz="2500" kern="1200" dirty="0" smtClean="0"/>
            <a:t>желание научиться работать по-новому</a:t>
          </a:r>
          <a:endParaRPr lang="ru-RU" sz="2500" kern="1200" dirty="0"/>
        </a:p>
      </dsp:txBody>
      <dsp:txXfrm rot="-5400000">
        <a:off x="1039019" y="2625605"/>
        <a:ext cx="10618692" cy="8706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70BA0-EF82-4653-8B97-542962FFCEB0}">
      <dsp:nvSpPr>
        <dsp:cNvPr id="0" name=""/>
        <dsp:cNvSpPr/>
      </dsp:nvSpPr>
      <dsp:spPr>
        <a:xfrm>
          <a:off x="2479412" y="2080421"/>
          <a:ext cx="1257824" cy="125782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002060"/>
              </a:solidFill>
              <a:latin typeface="Times New Roman" panose="02020603050405020304" pitchFamily="18" charset="0"/>
              <a:cs typeface="Times New Roman" panose="02020603050405020304" pitchFamily="18" charset="0"/>
            </a:rPr>
            <a:t>среда</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2663616" y="2264625"/>
        <a:ext cx="889416" cy="889416"/>
      </dsp:txXfrm>
    </dsp:sp>
    <dsp:sp modelId="{3127E5E1-6FAA-4B8A-9128-97DC24AF697F}">
      <dsp:nvSpPr>
        <dsp:cNvPr id="0" name=""/>
        <dsp:cNvSpPr/>
      </dsp:nvSpPr>
      <dsp:spPr>
        <a:xfrm rot="16200000">
          <a:off x="2974431" y="1621540"/>
          <a:ext cx="267787" cy="4276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014599" y="1747240"/>
        <a:ext cx="187451" cy="256596"/>
      </dsp:txXfrm>
    </dsp:sp>
    <dsp:sp modelId="{975B6290-AF1D-4969-B848-815EA62C74D7}">
      <dsp:nvSpPr>
        <dsp:cNvPr id="0" name=""/>
        <dsp:cNvSpPr/>
      </dsp:nvSpPr>
      <dsp:spPr>
        <a:xfrm>
          <a:off x="2322184" y="2880"/>
          <a:ext cx="1572280" cy="15722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2060"/>
              </a:solidFill>
              <a:latin typeface="Times New Roman" panose="02020603050405020304" pitchFamily="18" charset="0"/>
              <a:cs typeface="Times New Roman" panose="02020603050405020304" pitchFamily="18" charset="0"/>
            </a:rPr>
            <a:t>догма-</a:t>
          </a:r>
          <a:r>
            <a:rPr lang="ru-RU" sz="1600" b="1" kern="1200" dirty="0" err="1" smtClean="0">
              <a:solidFill>
                <a:srgbClr val="002060"/>
              </a:solidFill>
              <a:latin typeface="Times New Roman" panose="02020603050405020304" pitchFamily="18" charset="0"/>
              <a:cs typeface="Times New Roman" panose="02020603050405020304" pitchFamily="18" charset="0"/>
            </a:rPr>
            <a:t>тическая</a:t>
          </a:r>
          <a:endParaRPr lang="ru-RU" sz="1600" b="1" kern="1200" dirty="0">
            <a:solidFill>
              <a:srgbClr val="002060"/>
            </a:solidFill>
            <a:latin typeface="Times New Roman" panose="02020603050405020304" pitchFamily="18" charset="0"/>
            <a:cs typeface="Times New Roman" panose="02020603050405020304" pitchFamily="18" charset="0"/>
          </a:endParaRPr>
        </a:p>
      </dsp:txBody>
      <dsp:txXfrm>
        <a:off x="2552439" y="233135"/>
        <a:ext cx="1111770" cy="1111770"/>
      </dsp:txXfrm>
    </dsp:sp>
    <dsp:sp modelId="{FD270F79-95C0-4ECE-BFC6-3A014A1A132F}">
      <dsp:nvSpPr>
        <dsp:cNvPr id="0" name=""/>
        <dsp:cNvSpPr/>
      </dsp:nvSpPr>
      <dsp:spPr>
        <a:xfrm>
          <a:off x="3848394" y="2495503"/>
          <a:ext cx="267787" cy="427660"/>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848394" y="2581035"/>
        <a:ext cx="187451" cy="256596"/>
      </dsp:txXfrm>
    </dsp:sp>
    <dsp:sp modelId="{08C03F64-11C1-41A1-8FA2-F48F0E6A539F}">
      <dsp:nvSpPr>
        <dsp:cNvPr id="0" name=""/>
        <dsp:cNvSpPr/>
      </dsp:nvSpPr>
      <dsp:spPr>
        <a:xfrm>
          <a:off x="4242497" y="1923193"/>
          <a:ext cx="1572280" cy="1572280"/>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rgbClr val="002060"/>
              </a:solidFill>
              <a:latin typeface="Times New Roman" panose="02020603050405020304" pitchFamily="18" charset="0"/>
              <a:cs typeface="Times New Roman" panose="02020603050405020304" pitchFamily="18" charset="0"/>
            </a:rPr>
            <a:t>безмятежного потребления</a:t>
          </a:r>
          <a:endParaRPr lang="ru-RU" sz="1300" b="1" kern="1200" dirty="0">
            <a:solidFill>
              <a:srgbClr val="002060"/>
            </a:solidFill>
            <a:latin typeface="Times New Roman" panose="02020603050405020304" pitchFamily="18" charset="0"/>
            <a:cs typeface="Times New Roman" panose="02020603050405020304" pitchFamily="18" charset="0"/>
          </a:endParaRPr>
        </a:p>
      </dsp:txBody>
      <dsp:txXfrm>
        <a:off x="4472752" y="2153448"/>
        <a:ext cx="1111770" cy="1111770"/>
      </dsp:txXfrm>
    </dsp:sp>
    <dsp:sp modelId="{D7938262-FCB9-40E6-A34B-011BE22C48B4}">
      <dsp:nvSpPr>
        <dsp:cNvPr id="0" name=""/>
        <dsp:cNvSpPr/>
      </dsp:nvSpPr>
      <dsp:spPr>
        <a:xfrm rot="5400000">
          <a:off x="2974431" y="3369466"/>
          <a:ext cx="267787" cy="42766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014599" y="3414830"/>
        <a:ext cx="187451" cy="256596"/>
      </dsp:txXfrm>
    </dsp:sp>
    <dsp:sp modelId="{96142DB7-5104-4299-8E89-4111DE9C7309}">
      <dsp:nvSpPr>
        <dsp:cNvPr id="0" name=""/>
        <dsp:cNvSpPr/>
      </dsp:nvSpPr>
      <dsp:spPr>
        <a:xfrm>
          <a:off x="2322184" y="3843505"/>
          <a:ext cx="1572280" cy="157228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идейная</a:t>
          </a:r>
          <a:endParaRPr lang="ru-RU" sz="1600" b="1" kern="1200" dirty="0">
            <a:latin typeface="Times New Roman" panose="02020603050405020304" pitchFamily="18" charset="0"/>
            <a:cs typeface="Times New Roman" panose="02020603050405020304" pitchFamily="18" charset="0"/>
          </a:endParaRPr>
        </a:p>
      </dsp:txBody>
      <dsp:txXfrm>
        <a:off x="2552439" y="4073760"/>
        <a:ext cx="1111770" cy="1111770"/>
      </dsp:txXfrm>
    </dsp:sp>
    <dsp:sp modelId="{6E93BB3C-9AB2-42E8-9AF9-41CD81F7691A}">
      <dsp:nvSpPr>
        <dsp:cNvPr id="0" name=""/>
        <dsp:cNvSpPr/>
      </dsp:nvSpPr>
      <dsp:spPr>
        <a:xfrm rot="10800000">
          <a:off x="2100467" y="2495503"/>
          <a:ext cx="267787" cy="4276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2180803" y="2581035"/>
        <a:ext cx="187451" cy="256596"/>
      </dsp:txXfrm>
    </dsp:sp>
    <dsp:sp modelId="{1F2395FE-7985-4315-A50E-9F06333D298D}">
      <dsp:nvSpPr>
        <dsp:cNvPr id="0" name=""/>
        <dsp:cNvSpPr/>
      </dsp:nvSpPr>
      <dsp:spPr>
        <a:xfrm>
          <a:off x="401872" y="1923193"/>
          <a:ext cx="1572280" cy="15722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latin typeface="Times New Roman" panose="02020603050405020304" pitchFamily="18" charset="0"/>
              <a:cs typeface="Times New Roman" panose="02020603050405020304" pitchFamily="18" charset="0"/>
            </a:rPr>
            <a:t>внешнего лоска и карьеры</a:t>
          </a:r>
          <a:endParaRPr lang="ru-RU" sz="1300" b="1" kern="1200" dirty="0">
            <a:latin typeface="Times New Roman" panose="02020603050405020304" pitchFamily="18" charset="0"/>
            <a:cs typeface="Times New Roman" panose="02020603050405020304" pitchFamily="18" charset="0"/>
          </a:endParaRPr>
        </a:p>
      </dsp:txBody>
      <dsp:txXfrm>
        <a:off x="632127" y="2153448"/>
        <a:ext cx="1111770" cy="11117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30FF1-284F-48C5-B0D1-AB1D1FB40CC3}">
      <dsp:nvSpPr>
        <dsp:cNvPr id="0" name=""/>
        <dsp:cNvSpPr/>
      </dsp:nvSpPr>
      <dsp:spPr>
        <a:xfrm>
          <a:off x="4282" y="358654"/>
          <a:ext cx="2575828" cy="3090994"/>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ru-RU" sz="2900" kern="1200" dirty="0"/>
        </a:p>
      </dsp:txBody>
      <dsp:txXfrm rot="16200000">
        <a:off x="-1005442" y="1368379"/>
        <a:ext cx="2534615" cy="515165"/>
      </dsp:txXfrm>
    </dsp:sp>
    <dsp:sp modelId="{68C23533-8533-4B37-BCF3-7B2A42B267E1}">
      <dsp:nvSpPr>
        <dsp:cNvPr id="0" name=""/>
        <dsp:cNvSpPr/>
      </dsp:nvSpPr>
      <dsp:spPr>
        <a:xfrm>
          <a:off x="519447" y="358654"/>
          <a:ext cx="1918992" cy="30909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endParaRPr lang="ru-RU"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ru-RU"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Научно-методическое сопровождение</a:t>
          </a:r>
          <a:endParaRPr lang="ru-RU" sz="1800" b="1" kern="1200" dirty="0">
            <a:latin typeface="Times New Roman" panose="02020603050405020304" pitchFamily="18" charset="0"/>
            <a:cs typeface="Times New Roman" panose="02020603050405020304" pitchFamily="18" charset="0"/>
          </a:endParaRPr>
        </a:p>
      </dsp:txBody>
      <dsp:txXfrm>
        <a:off x="519447" y="358654"/>
        <a:ext cx="1918992" cy="3090994"/>
      </dsp:txXfrm>
    </dsp:sp>
    <dsp:sp modelId="{575EE48A-BBBF-4C71-908B-7449E2F6A0AE}">
      <dsp:nvSpPr>
        <dsp:cNvPr id="0" name=""/>
        <dsp:cNvSpPr/>
      </dsp:nvSpPr>
      <dsp:spPr>
        <a:xfrm>
          <a:off x="2670264" y="358654"/>
          <a:ext cx="2575828" cy="3090994"/>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ru-RU" sz="2900" kern="1200"/>
        </a:p>
      </dsp:txBody>
      <dsp:txXfrm rot="16200000">
        <a:off x="1660539" y="1368379"/>
        <a:ext cx="2534615" cy="515165"/>
      </dsp:txXfrm>
    </dsp:sp>
    <dsp:sp modelId="{F81BE700-9718-4B61-8CB8-29AD1557054B}">
      <dsp:nvSpPr>
        <dsp:cNvPr id="0" name=""/>
        <dsp:cNvSpPr/>
      </dsp:nvSpPr>
      <dsp:spPr>
        <a:xfrm rot="5400000">
          <a:off x="2456078" y="2814565"/>
          <a:ext cx="454131" cy="386374"/>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6DD4D-FFEC-4AE2-8D0B-8BF8EA11CBEA}">
      <dsp:nvSpPr>
        <dsp:cNvPr id="0" name=""/>
        <dsp:cNvSpPr/>
      </dsp:nvSpPr>
      <dsp:spPr>
        <a:xfrm>
          <a:off x="3185430" y="358654"/>
          <a:ext cx="1918992" cy="30909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Организационно-методическое сопровождение</a:t>
          </a:r>
          <a:endParaRPr lang="ru-RU" sz="1800" b="1" kern="1200" dirty="0">
            <a:latin typeface="Times New Roman" panose="02020603050405020304" pitchFamily="18" charset="0"/>
            <a:cs typeface="Times New Roman" panose="02020603050405020304" pitchFamily="18" charset="0"/>
          </a:endParaRPr>
        </a:p>
      </dsp:txBody>
      <dsp:txXfrm>
        <a:off x="3185430" y="358654"/>
        <a:ext cx="1918992" cy="3090994"/>
      </dsp:txXfrm>
    </dsp:sp>
    <dsp:sp modelId="{0F375462-160C-499E-9CF6-50E2B52AAFA4}">
      <dsp:nvSpPr>
        <dsp:cNvPr id="0" name=""/>
        <dsp:cNvSpPr/>
      </dsp:nvSpPr>
      <dsp:spPr>
        <a:xfrm>
          <a:off x="5336246" y="358654"/>
          <a:ext cx="2575828" cy="3090994"/>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ru-RU" sz="2900" kern="1200" dirty="0"/>
        </a:p>
      </dsp:txBody>
      <dsp:txXfrm rot="16200000">
        <a:off x="4326522" y="1368379"/>
        <a:ext cx="2534615" cy="515165"/>
      </dsp:txXfrm>
    </dsp:sp>
    <dsp:sp modelId="{E01A841A-AA48-472F-B645-CDFD0BA2748D}">
      <dsp:nvSpPr>
        <dsp:cNvPr id="0" name=""/>
        <dsp:cNvSpPr/>
      </dsp:nvSpPr>
      <dsp:spPr>
        <a:xfrm rot="5400000">
          <a:off x="5122060" y="2814565"/>
          <a:ext cx="454131" cy="386374"/>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0C878-C919-4AAA-B79C-642A430564E8}">
      <dsp:nvSpPr>
        <dsp:cNvPr id="0" name=""/>
        <dsp:cNvSpPr/>
      </dsp:nvSpPr>
      <dsp:spPr>
        <a:xfrm>
          <a:off x="5851412" y="358654"/>
          <a:ext cx="1918992" cy="30909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ru-RU" sz="1800" b="1"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endParaRPr lang="ru-RU" sz="1800" b="1" kern="1200" dirty="0" smtClean="0">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Информационно-методическое сопровождение</a:t>
          </a:r>
          <a:endParaRPr lang="ru-RU" sz="1800" b="1" kern="1200" dirty="0">
            <a:latin typeface="Times New Roman" panose="02020603050405020304" pitchFamily="18" charset="0"/>
            <a:cs typeface="Times New Roman" panose="02020603050405020304" pitchFamily="18" charset="0"/>
          </a:endParaRPr>
        </a:p>
      </dsp:txBody>
      <dsp:txXfrm>
        <a:off x="5851412" y="358654"/>
        <a:ext cx="1918992" cy="3090994"/>
      </dsp:txXfrm>
    </dsp:sp>
    <dsp:sp modelId="{87BFA97B-D860-448D-935C-156DE791394F}">
      <dsp:nvSpPr>
        <dsp:cNvPr id="0" name=""/>
        <dsp:cNvSpPr/>
      </dsp:nvSpPr>
      <dsp:spPr>
        <a:xfrm>
          <a:off x="8002229" y="358654"/>
          <a:ext cx="2575828" cy="3090994"/>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lvl="0" algn="r" defTabSz="1289050">
            <a:lnSpc>
              <a:spcPct val="90000"/>
            </a:lnSpc>
            <a:spcBef>
              <a:spcPct val="0"/>
            </a:spcBef>
            <a:spcAft>
              <a:spcPct val="35000"/>
            </a:spcAft>
          </a:pPr>
          <a:endParaRPr lang="ru-RU" sz="2900" kern="1200"/>
        </a:p>
      </dsp:txBody>
      <dsp:txXfrm rot="16200000">
        <a:off x="6992504" y="1368379"/>
        <a:ext cx="2534615" cy="515165"/>
      </dsp:txXfrm>
    </dsp:sp>
    <dsp:sp modelId="{1CC1EB92-497C-4B64-99FE-A747815F29D0}">
      <dsp:nvSpPr>
        <dsp:cNvPr id="0" name=""/>
        <dsp:cNvSpPr/>
      </dsp:nvSpPr>
      <dsp:spPr>
        <a:xfrm rot="5400000">
          <a:off x="7788042" y="2814565"/>
          <a:ext cx="454131" cy="386374"/>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0D5F6-2DC0-4BA3-BAB6-BE828B47AA43}">
      <dsp:nvSpPr>
        <dsp:cNvPr id="0" name=""/>
        <dsp:cNvSpPr/>
      </dsp:nvSpPr>
      <dsp:spPr>
        <a:xfrm>
          <a:off x="5026871" y="218"/>
          <a:ext cx="1857696"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1.</a:t>
          </a:r>
          <a:r>
            <a:rPr lang="ru-RU" sz="1400" kern="1200" dirty="0" smtClean="0"/>
            <a:t> </a:t>
          </a:r>
          <a:r>
            <a:rPr lang="ru-RU" sz="1400" b="1" kern="1200" dirty="0" smtClean="0">
              <a:latin typeface="Times New Roman" panose="02020603050405020304" pitchFamily="18" charset="0"/>
              <a:cs typeface="Times New Roman" panose="02020603050405020304" pitchFamily="18" charset="0"/>
            </a:rPr>
            <a:t>Диагностика</a:t>
          </a:r>
          <a:endParaRPr lang="ru-RU" sz="1400" b="1" kern="1200" dirty="0">
            <a:latin typeface="Times New Roman" panose="02020603050405020304" pitchFamily="18" charset="0"/>
            <a:cs typeface="Times New Roman" panose="02020603050405020304" pitchFamily="18" charset="0"/>
          </a:endParaRPr>
        </a:p>
      </dsp:txBody>
      <dsp:txXfrm>
        <a:off x="5298924" y="203123"/>
        <a:ext cx="1313590" cy="979713"/>
      </dsp:txXfrm>
    </dsp:sp>
    <dsp:sp modelId="{46B9A24A-95B3-47AA-AA46-635FB77C6966}">
      <dsp:nvSpPr>
        <dsp:cNvPr id="0" name=""/>
        <dsp:cNvSpPr/>
      </dsp:nvSpPr>
      <dsp:spPr>
        <a:xfrm rot="1800000">
          <a:off x="6750692" y="977839"/>
          <a:ext cx="206768"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6754847" y="1055855"/>
        <a:ext cx="144738" cy="280568"/>
      </dsp:txXfrm>
    </dsp:sp>
    <dsp:sp modelId="{A57FEE92-8F48-49EC-826E-6E8F7EEA0A97}">
      <dsp:nvSpPr>
        <dsp:cNvPr id="0" name=""/>
        <dsp:cNvSpPr/>
      </dsp:nvSpPr>
      <dsp:spPr>
        <a:xfrm>
          <a:off x="6837902" y="1041018"/>
          <a:ext cx="1841070"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2.</a:t>
          </a:r>
          <a:r>
            <a:rPr lang="ru-RU" sz="1400" kern="1200" dirty="0" smtClean="0"/>
            <a:t> </a:t>
          </a:r>
          <a:r>
            <a:rPr lang="ru-RU" sz="1400" b="1" kern="1200" dirty="0" smtClean="0">
              <a:latin typeface="Times New Roman" panose="02020603050405020304" pitchFamily="18" charset="0"/>
              <a:cs typeface="Times New Roman" panose="02020603050405020304" pitchFamily="18" charset="0"/>
            </a:rPr>
            <a:t>Выбор необходимых ресурсов</a:t>
          </a:r>
          <a:endParaRPr lang="ru-RU" sz="1400" b="1" kern="1200" dirty="0">
            <a:latin typeface="Times New Roman" panose="02020603050405020304" pitchFamily="18" charset="0"/>
            <a:cs typeface="Times New Roman" panose="02020603050405020304" pitchFamily="18" charset="0"/>
          </a:endParaRPr>
        </a:p>
      </dsp:txBody>
      <dsp:txXfrm>
        <a:off x="7107520" y="1243923"/>
        <a:ext cx="1301834" cy="979713"/>
      </dsp:txXfrm>
    </dsp:sp>
    <dsp:sp modelId="{CA78C934-57F6-46E2-8A3B-C0FC81CEBFD3}">
      <dsp:nvSpPr>
        <dsp:cNvPr id="0" name=""/>
        <dsp:cNvSpPr/>
      </dsp:nvSpPr>
      <dsp:spPr>
        <a:xfrm rot="5400000">
          <a:off x="7573977" y="2530331"/>
          <a:ext cx="368919"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7629315" y="2568516"/>
        <a:ext cx="258243" cy="280568"/>
      </dsp:txXfrm>
    </dsp:sp>
    <dsp:sp modelId="{61EB4DF9-DEC1-49BA-A00E-A9F02C6EC84A}">
      <dsp:nvSpPr>
        <dsp:cNvPr id="0" name=""/>
        <dsp:cNvSpPr/>
      </dsp:nvSpPr>
      <dsp:spPr>
        <a:xfrm>
          <a:off x="6870842" y="3122616"/>
          <a:ext cx="1775188"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3. </a:t>
          </a:r>
        </a:p>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Формирование ИОМ</a:t>
          </a:r>
          <a:endParaRPr lang="ru-RU" sz="1400" b="1" kern="1200" dirty="0">
            <a:latin typeface="Times New Roman" panose="02020603050405020304" pitchFamily="18" charset="0"/>
            <a:cs typeface="Times New Roman" panose="02020603050405020304" pitchFamily="18" charset="0"/>
          </a:endParaRPr>
        </a:p>
      </dsp:txBody>
      <dsp:txXfrm>
        <a:off x="7130812" y="3325521"/>
        <a:ext cx="1255248" cy="979713"/>
      </dsp:txXfrm>
    </dsp:sp>
    <dsp:sp modelId="{A04BF1E2-FBFC-4A80-815B-95CFE292E55A}">
      <dsp:nvSpPr>
        <dsp:cNvPr id="0" name=""/>
        <dsp:cNvSpPr/>
      </dsp:nvSpPr>
      <dsp:spPr>
        <a:xfrm rot="9000000">
          <a:off x="6774975" y="4089096"/>
          <a:ext cx="208807"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6833421" y="4166959"/>
        <a:ext cx="146165" cy="280568"/>
      </dsp:txXfrm>
    </dsp:sp>
    <dsp:sp modelId="{478860CE-6D28-4F5A-9D4D-9E79B891AA12}">
      <dsp:nvSpPr>
        <dsp:cNvPr id="0" name=""/>
        <dsp:cNvSpPr/>
      </dsp:nvSpPr>
      <dsp:spPr>
        <a:xfrm>
          <a:off x="4999209" y="4163416"/>
          <a:ext cx="1913020"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4. КПК</a:t>
          </a:r>
          <a:endParaRPr lang="ru-RU" sz="1400" b="1" kern="1200" dirty="0">
            <a:latin typeface="Times New Roman" panose="02020603050405020304" pitchFamily="18" charset="0"/>
            <a:cs typeface="Times New Roman" panose="02020603050405020304" pitchFamily="18" charset="0"/>
          </a:endParaRPr>
        </a:p>
      </dsp:txBody>
      <dsp:txXfrm>
        <a:off x="5279364" y="4366321"/>
        <a:ext cx="1352710" cy="979713"/>
      </dsp:txXfrm>
    </dsp:sp>
    <dsp:sp modelId="{FF9C9F99-E240-40E1-92F7-14D2C80B1F3E}">
      <dsp:nvSpPr>
        <dsp:cNvPr id="0" name=""/>
        <dsp:cNvSpPr/>
      </dsp:nvSpPr>
      <dsp:spPr>
        <a:xfrm rot="12600000">
          <a:off x="5001129" y="4117391"/>
          <a:ext cx="159881"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5045880" y="4222905"/>
        <a:ext cx="111917" cy="280568"/>
      </dsp:txXfrm>
    </dsp:sp>
    <dsp:sp modelId="{A72F5033-96E7-4FA7-95F6-AF1D45BD557E}">
      <dsp:nvSpPr>
        <dsp:cNvPr id="0" name=""/>
        <dsp:cNvSpPr/>
      </dsp:nvSpPr>
      <dsp:spPr>
        <a:xfrm>
          <a:off x="3095106" y="3122616"/>
          <a:ext cx="2115792"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5. Адаптация новых технологий и методик в ПСО и обмен опытом</a:t>
          </a:r>
          <a:endParaRPr lang="ru-RU" sz="1400" b="1" kern="1200" dirty="0">
            <a:latin typeface="Times New Roman" panose="02020603050405020304" pitchFamily="18" charset="0"/>
            <a:cs typeface="Times New Roman" panose="02020603050405020304" pitchFamily="18" charset="0"/>
          </a:endParaRPr>
        </a:p>
      </dsp:txBody>
      <dsp:txXfrm>
        <a:off x="3404957" y="3325521"/>
        <a:ext cx="1496090" cy="979713"/>
      </dsp:txXfrm>
    </dsp:sp>
    <dsp:sp modelId="{3920D977-D72A-4C2A-B3F0-7B13D52B71DF}">
      <dsp:nvSpPr>
        <dsp:cNvPr id="0" name=""/>
        <dsp:cNvSpPr/>
      </dsp:nvSpPr>
      <dsp:spPr>
        <a:xfrm rot="16200000">
          <a:off x="3968542" y="2551213"/>
          <a:ext cx="368919"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023880" y="2700074"/>
        <a:ext cx="258243" cy="280568"/>
      </dsp:txXfrm>
    </dsp:sp>
    <dsp:sp modelId="{DD8333F2-98CA-4504-BB3D-3531B1669905}">
      <dsp:nvSpPr>
        <dsp:cNvPr id="0" name=""/>
        <dsp:cNvSpPr/>
      </dsp:nvSpPr>
      <dsp:spPr>
        <a:xfrm>
          <a:off x="3160364" y="1041018"/>
          <a:ext cx="1985275" cy="138552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anose="02020603050405020304" pitchFamily="18" charset="0"/>
              <a:cs typeface="Times New Roman" panose="02020603050405020304" pitchFamily="18" charset="0"/>
            </a:rPr>
            <a:t>6. Изменение повседневной привычной практики учителя</a:t>
          </a:r>
          <a:endParaRPr lang="ru-RU" sz="1400" b="1" kern="1200" dirty="0">
            <a:latin typeface="Times New Roman" panose="02020603050405020304" pitchFamily="18" charset="0"/>
            <a:cs typeface="Times New Roman" panose="02020603050405020304" pitchFamily="18" charset="0"/>
          </a:endParaRPr>
        </a:p>
      </dsp:txBody>
      <dsp:txXfrm>
        <a:off x="3451101" y="1243923"/>
        <a:ext cx="1403801" cy="979713"/>
      </dsp:txXfrm>
    </dsp:sp>
    <dsp:sp modelId="{A0BF24FB-77D7-4DE9-8DD2-D4C0E6A2984F}">
      <dsp:nvSpPr>
        <dsp:cNvPr id="0" name=""/>
        <dsp:cNvSpPr/>
      </dsp:nvSpPr>
      <dsp:spPr>
        <a:xfrm rot="19800000">
          <a:off x="4972151" y="973439"/>
          <a:ext cx="185666" cy="4676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975882" y="1080887"/>
        <a:ext cx="129966" cy="280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CB46E-B902-4272-968E-4669302797BA}" type="datetimeFigureOut">
              <a:rPr lang="ru-RU" smtClean="0"/>
              <a:t>19.01.2021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8BD25-BC0B-4299-9B69-1C8AB8615FC2}" type="slidenum">
              <a:rPr lang="ru-RU" smtClean="0"/>
              <a:t>‹#›</a:t>
            </a:fld>
            <a:endParaRPr lang="ru-RU"/>
          </a:p>
        </p:txBody>
      </p:sp>
    </p:spTree>
    <p:extLst>
      <p:ext uri="{BB962C8B-B14F-4D97-AF65-F5344CB8AC3E}">
        <p14:creationId xmlns:p14="http://schemas.microsoft.com/office/powerpoint/2010/main" val="222187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0"/>
          <p:cNvSpPr>
            <a:spLocks noGrp="1" noChangeArrowheads="1"/>
          </p:cNvSpPr>
          <p:nvPr>
            <p:ph type="sldNum" sz="quarter"/>
          </p:nvPr>
        </p:nvSpPr>
        <p:spPr>
          <a:noFill/>
        </p:spPr>
        <p:txBody>
          <a:bodyPr/>
          <a:lstStyle/>
          <a:p>
            <a:fld id="{9A6C9128-B100-41DF-A87B-AF2136C8C5B7}" type="slidenum">
              <a:rPr lang="fi-FI"/>
              <a:pPr/>
              <a:t>29</a:t>
            </a:fld>
            <a:endParaRPr lang="fi-FI"/>
          </a:p>
        </p:txBody>
      </p:sp>
      <p:sp>
        <p:nvSpPr>
          <p:cNvPr id="30723" name="Rectangle 1"/>
          <p:cNvSpPr txBox="1">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30724"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8452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97070BC-341C-4F0B-A8D4-C759267B0C12}" type="slidenum">
              <a:rPr lang="fi-FI"/>
              <a:pPr/>
              <a:t>75</a:t>
            </a:fld>
            <a:endParaRPr lang="fi-FI"/>
          </a:p>
        </p:txBody>
      </p:sp>
      <p:sp>
        <p:nvSpPr>
          <p:cNvPr id="41987" name="Rectangle 1"/>
          <p:cNvSpPr txBox="1">
            <a:spLocks noGrp="1" noRot="1" noChangeAspect="1" noChangeArrowheads="1" noTextEdit="1"/>
          </p:cNvSpPr>
          <p:nvPr>
            <p:ph type="sldImg"/>
          </p:nvPr>
        </p:nvSpPr>
        <p:spPr>
          <a:xfrm>
            <a:off x="382588" y="695325"/>
            <a:ext cx="6086475" cy="3424238"/>
          </a:xfrm>
          <a:solidFill>
            <a:srgbClr val="FFFFFF"/>
          </a:solidFill>
          <a:ln>
            <a:solidFill>
              <a:srgbClr val="000000"/>
            </a:solidFill>
            <a:miter lim="800000"/>
          </a:ln>
        </p:spPr>
      </p:sp>
      <p:sp>
        <p:nvSpPr>
          <p:cNvPr id="41988"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206057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p:spPr>
        <p:txBody>
          <a:bodyPr/>
          <a:lstStyle/>
          <a:p>
            <a:fld id="{097070BC-341C-4F0B-A8D4-C759267B0C12}" type="slidenum">
              <a:rPr lang="fi-FI"/>
              <a:pPr/>
              <a:t>76</a:t>
            </a:fld>
            <a:endParaRPr lang="fi-FI"/>
          </a:p>
        </p:txBody>
      </p:sp>
      <p:sp>
        <p:nvSpPr>
          <p:cNvPr id="41987" name="Rectangle 1"/>
          <p:cNvSpPr txBox="1">
            <a:spLocks noGrp="1" noRot="1" noChangeAspect="1" noChangeArrowheads="1" noTextEdit="1"/>
          </p:cNvSpPr>
          <p:nvPr>
            <p:ph type="sldImg"/>
          </p:nvPr>
        </p:nvSpPr>
        <p:spPr>
          <a:xfrm>
            <a:off x="382588" y="695325"/>
            <a:ext cx="6086475" cy="3424238"/>
          </a:xfrm>
          <a:solidFill>
            <a:srgbClr val="FFFFFF"/>
          </a:solidFill>
          <a:ln>
            <a:solidFill>
              <a:srgbClr val="000000"/>
            </a:solidFill>
            <a:miter lim="800000"/>
          </a:ln>
        </p:spPr>
      </p:sp>
      <p:sp>
        <p:nvSpPr>
          <p:cNvPr id="41988"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67795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p:spPr>
        <p:txBody>
          <a:bodyPr/>
          <a:lstStyle/>
          <a:p>
            <a:fld id="{9AB0478A-0F5A-4D99-88DC-7F85B94AC94F}" type="slidenum">
              <a:rPr lang="fi-FI"/>
              <a:pPr/>
              <a:t>79</a:t>
            </a:fld>
            <a:endParaRPr lang="fi-FI"/>
          </a:p>
        </p:txBody>
      </p:sp>
      <p:sp>
        <p:nvSpPr>
          <p:cNvPr id="45059" name="Rectangle 1"/>
          <p:cNvSpPr txBox="1">
            <a:spLocks noGrp="1" noRot="1" noChangeAspect="1" noChangeArrowheads="1" noTextEdit="1"/>
          </p:cNvSpPr>
          <p:nvPr>
            <p:ph type="sldImg"/>
          </p:nvPr>
        </p:nvSpPr>
        <p:spPr>
          <a:xfrm>
            <a:off x="384175" y="695325"/>
            <a:ext cx="6081713" cy="3422650"/>
          </a:xfrm>
          <a:solidFill>
            <a:srgbClr val="FFFFFF"/>
          </a:solidFill>
          <a:ln>
            <a:solidFill>
              <a:srgbClr val="000000"/>
            </a:solidFill>
            <a:miter lim="800000"/>
          </a:ln>
        </p:spPr>
      </p:sp>
      <p:sp>
        <p:nvSpPr>
          <p:cNvPr id="45060" name="Rectangle 2"/>
          <p:cNvSpPr txBox="1">
            <a:spLocks noGrp="1" noChangeArrowheads="1"/>
          </p:cNvSpPr>
          <p:nvPr>
            <p:ph type="body" idx="1"/>
          </p:nvPr>
        </p:nvSpPr>
        <p:spPr>
          <a:xfrm>
            <a:off x="685513" y="4343231"/>
            <a:ext cx="5481215" cy="4032321"/>
          </a:xfrm>
          <a:noFill/>
          <a:ln/>
        </p:spPr>
        <p:txBody>
          <a:bodyPr wrap="none" anchor="ctr"/>
          <a:lstStyle/>
          <a:p>
            <a:endParaRPr lang="ru-RU" smtClean="0"/>
          </a:p>
        </p:txBody>
      </p:sp>
    </p:spTree>
    <p:extLst>
      <p:ext uri="{BB962C8B-B14F-4D97-AF65-F5344CB8AC3E}">
        <p14:creationId xmlns:p14="http://schemas.microsoft.com/office/powerpoint/2010/main" val="282890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0"/>
          <p:cNvSpPr>
            <a:spLocks noGrp="1" noChangeArrowheads="1"/>
          </p:cNvSpPr>
          <p:nvPr>
            <p:ph type="sldNum" sz="quarter"/>
          </p:nvPr>
        </p:nvSpPr>
        <p:spPr>
          <a:noFill/>
        </p:spPr>
        <p:txBody>
          <a:bodyPr/>
          <a:lstStyle/>
          <a:p>
            <a:fld id="{D7C246C1-1EEC-42F1-9361-DF1C6E32F380}" type="slidenum">
              <a:rPr lang="fi-FI"/>
              <a:pPr/>
              <a:t>38</a:t>
            </a:fld>
            <a:endParaRPr lang="fi-FI"/>
          </a:p>
        </p:txBody>
      </p:sp>
      <p:sp>
        <p:nvSpPr>
          <p:cNvPr id="29699" name="Rectangle 1"/>
          <p:cNvSpPr txBox="1">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66224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0"/>
          <p:cNvSpPr>
            <a:spLocks noGrp="1" noChangeArrowheads="1"/>
          </p:cNvSpPr>
          <p:nvPr>
            <p:ph type="sldNum" sz="quarter"/>
          </p:nvPr>
        </p:nvSpPr>
        <p:spPr>
          <a:noFill/>
        </p:spPr>
        <p:txBody>
          <a:bodyPr/>
          <a:lstStyle/>
          <a:p>
            <a:fld id="{7B35ED56-0287-4F2E-A0C0-816F35AF1860}" type="slidenum">
              <a:rPr lang="fi-FI"/>
              <a:pPr/>
              <a:t>40</a:t>
            </a:fld>
            <a:endParaRPr lang="fi-FI"/>
          </a:p>
        </p:txBody>
      </p:sp>
      <p:sp>
        <p:nvSpPr>
          <p:cNvPr id="32771" name="Rectangle 1"/>
          <p:cNvSpPr txBox="1">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50295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p:spPr>
        <p:txBody>
          <a:bodyPr/>
          <a:lstStyle/>
          <a:p>
            <a:fld id="{D8876D90-7DDB-4F87-B560-F37BB049533D}" type="slidenum">
              <a:rPr lang="fi-FI"/>
              <a:pPr/>
              <a:t>41</a:t>
            </a:fld>
            <a:endParaRPr lang="fi-FI"/>
          </a:p>
        </p:txBody>
      </p:sp>
      <p:sp>
        <p:nvSpPr>
          <p:cNvPr id="33795" name="Rectangle 1"/>
          <p:cNvSpPr txBox="1">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33796"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177737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fld id="{1A74A652-E143-49FC-BC04-E8EE08D16DD2}" type="slidenum">
              <a:rPr lang="fi-FI"/>
              <a:pPr/>
              <a:t>42</a:t>
            </a:fld>
            <a:endParaRPr lang="fi-FI"/>
          </a:p>
        </p:txBody>
      </p:sp>
      <p:sp>
        <p:nvSpPr>
          <p:cNvPr id="35843" name="Rectangle 1"/>
          <p:cNvSpPr txBox="1">
            <a:spLocks noGrp="1" noRot="1" noChangeAspect="1" noChangeArrowheads="1" noTextEdit="1"/>
          </p:cNvSpPr>
          <p:nvPr>
            <p:ph type="sldImg"/>
          </p:nvPr>
        </p:nvSpPr>
        <p:spPr>
          <a:xfrm>
            <a:off x="382588" y="695325"/>
            <a:ext cx="6089650" cy="3425825"/>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685513" y="4343231"/>
            <a:ext cx="5481215" cy="4109708"/>
          </a:xfrm>
          <a:noFill/>
          <a:ln/>
        </p:spPr>
        <p:txBody>
          <a:bodyPr wrap="none" anchor="ctr"/>
          <a:lstStyle/>
          <a:p>
            <a:endParaRPr lang="ru-RU" smtClean="0"/>
          </a:p>
        </p:txBody>
      </p:sp>
    </p:spTree>
    <p:extLst>
      <p:ext uri="{BB962C8B-B14F-4D97-AF65-F5344CB8AC3E}">
        <p14:creationId xmlns:p14="http://schemas.microsoft.com/office/powerpoint/2010/main" val="249418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A51E10-F67E-4DBA-9C1B-5B811C28FD93}" type="slidenum">
              <a:rPr lang="ru-RU" smtClean="0"/>
              <a:t>57</a:t>
            </a:fld>
            <a:endParaRPr lang="ru-RU"/>
          </a:p>
        </p:txBody>
      </p:sp>
    </p:spTree>
    <p:extLst>
      <p:ext uri="{BB962C8B-B14F-4D97-AF65-F5344CB8AC3E}">
        <p14:creationId xmlns:p14="http://schemas.microsoft.com/office/powerpoint/2010/main" val="100974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DBF604B-F10C-4541-BFF1-559387642D3D}" type="slidenum">
              <a:rPr lang="ru-RU" smtClean="0"/>
              <a:t>58</a:t>
            </a:fld>
            <a:endParaRPr lang="ru-RU"/>
          </a:p>
        </p:txBody>
      </p:sp>
    </p:spTree>
    <p:extLst>
      <p:ext uri="{BB962C8B-B14F-4D97-AF65-F5344CB8AC3E}">
        <p14:creationId xmlns:p14="http://schemas.microsoft.com/office/powerpoint/2010/main" val="284799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fld id="{E8A464FB-8D5A-4065-AD63-8191C9148331}" type="slidenum">
              <a:rPr lang="fi-FI"/>
              <a:pPr/>
              <a:t>73</a:t>
            </a:fld>
            <a:endParaRPr lang="fi-FI"/>
          </a:p>
        </p:txBody>
      </p:sp>
      <p:sp>
        <p:nvSpPr>
          <p:cNvPr id="43011" name="Rectangle 1"/>
          <p:cNvSpPr txBox="1">
            <a:spLocks noGrp="1" noRot="1" noChangeAspect="1" noChangeArrowheads="1" noTextEdit="1"/>
          </p:cNvSpPr>
          <p:nvPr>
            <p:ph type="sldImg"/>
          </p:nvPr>
        </p:nvSpPr>
        <p:spPr>
          <a:xfrm>
            <a:off x="384175" y="695325"/>
            <a:ext cx="6081713" cy="3422650"/>
          </a:xfrm>
          <a:solidFill>
            <a:srgbClr val="FFFFFF"/>
          </a:solidFill>
          <a:ln>
            <a:solidFill>
              <a:srgbClr val="000000"/>
            </a:solidFill>
            <a:miter lim="800000"/>
          </a:ln>
        </p:spPr>
      </p:sp>
      <p:sp>
        <p:nvSpPr>
          <p:cNvPr id="43012" name="Rectangle 2"/>
          <p:cNvSpPr txBox="1">
            <a:spLocks noGrp="1" noChangeArrowheads="1"/>
          </p:cNvSpPr>
          <p:nvPr>
            <p:ph type="body" idx="1"/>
          </p:nvPr>
        </p:nvSpPr>
        <p:spPr>
          <a:xfrm>
            <a:off x="685513" y="4343231"/>
            <a:ext cx="5481215" cy="4032321"/>
          </a:xfrm>
          <a:noFill/>
          <a:ln/>
        </p:spPr>
        <p:txBody>
          <a:bodyPr wrap="none" anchor="ctr"/>
          <a:lstStyle/>
          <a:p>
            <a:endParaRPr lang="ru-RU" smtClean="0"/>
          </a:p>
        </p:txBody>
      </p:sp>
    </p:spTree>
    <p:extLst>
      <p:ext uri="{BB962C8B-B14F-4D97-AF65-F5344CB8AC3E}">
        <p14:creationId xmlns:p14="http://schemas.microsoft.com/office/powerpoint/2010/main" val="403163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p:spPr>
        <p:txBody>
          <a:bodyPr/>
          <a:lstStyle/>
          <a:p>
            <a:fld id="{D0E417C1-550F-49F7-9135-E352E19110F8}" type="slidenum">
              <a:rPr lang="fi-FI"/>
              <a:pPr/>
              <a:t>74</a:t>
            </a:fld>
            <a:endParaRPr lang="fi-FI"/>
          </a:p>
        </p:txBody>
      </p:sp>
      <p:sp>
        <p:nvSpPr>
          <p:cNvPr id="44035" name="Rectangle 1"/>
          <p:cNvSpPr txBox="1">
            <a:spLocks noGrp="1" noRot="1" noChangeAspect="1" noChangeArrowheads="1" noTextEdit="1"/>
          </p:cNvSpPr>
          <p:nvPr>
            <p:ph type="sldImg"/>
          </p:nvPr>
        </p:nvSpPr>
        <p:spPr>
          <a:xfrm>
            <a:off x="384175" y="695325"/>
            <a:ext cx="6081713" cy="3422650"/>
          </a:xfrm>
          <a:solidFill>
            <a:srgbClr val="FFFFFF"/>
          </a:solidFill>
          <a:ln>
            <a:solidFill>
              <a:srgbClr val="000000"/>
            </a:solidFill>
            <a:miter lim="800000"/>
          </a:ln>
        </p:spPr>
      </p:sp>
      <p:sp>
        <p:nvSpPr>
          <p:cNvPr id="44036" name="Rectangle 2"/>
          <p:cNvSpPr txBox="1">
            <a:spLocks noGrp="1" noChangeArrowheads="1"/>
          </p:cNvSpPr>
          <p:nvPr>
            <p:ph type="body" idx="1"/>
          </p:nvPr>
        </p:nvSpPr>
        <p:spPr>
          <a:xfrm>
            <a:off x="685513" y="4343231"/>
            <a:ext cx="5481215" cy="4032321"/>
          </a:xfrm>
          <a:noFill/>
          <a:ln/>
        </p:spPr>
        <p:txBody>
          <a:bodyPr wrap="none" anchor="ctr"/>
          <a:lstStyle/>
          <a:p>
            <a:endParaRPr lang="ru-RU" smtClean="0"/>
          </a:p>
        </p:txBody>
      </p:sp>
    </p:spTree>
    <p:extLst>
      <p:ext uri="{BB962C8B-B14F-4D97-AF65-F5344CB8AC3E}">
        <p14:creationId xmlns:p14="http://schemas.microsoft.com/office/powerpoint/2010/main" val="33975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1F8CD1-CC2E-4281-A3A7-307DEDCD1C6C}" type="datetime1">
              <a:rPr lang="ru-RU" smtClean="0"/>
              <a:t>19.01.2021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150879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F60EDF-57F7-458B-A5CF-6FDF3FC19FB4}" type="datetime1">
              <a:rPr lang="ru-RU" smtClean="0"/>
              <a:t>19.01.2021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124299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57D018-D3C3-4A5B-AC92-B3A2C89293CE}" type="datetime1">
              <a:rPr lang="ru-RU" smtClean="0"/>
              <a:t>19.01.2021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98285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050FC0-C5BC-4A49-8D29-B8F36313F5F4}" type="datetime1">
              <a:rPr lang="ru-RU" smtClean="0"/>
              <a:t>19.01.2021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229017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4F042D-387F-4F2B-A848-F959EA6022C0}" type="datetime1">
              <a:rPr lang="ru-RU" smtClean="0"/>
              <a:t>19.01.2021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259655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79D3A1-E02F-4F5C-98A5-0C0EABD1EA39}" type="datetime1">
              <a:rPr lang="ru-RU" smtClean="0"/>
              <a:t>19.01.2021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70582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320EA3-B372-42AE-9AAA-CE8C71636C24}" type="datetime1">
              <a:rPr lang="ru-RU" smtClean="0"/>
              <a:t>19.01.2021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303015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793E08-B1A8-4138-9B43-B8D769FE1AD8}" type="datetime1">
              <a:rPr lang="ru-RU" smtClean="0"/>
              <a:t>19.01.2021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206103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CE9B51-64E9-41E1-9E9E-6129C73366F9}" type="datetime1">
              <a:rPr lang="ru-RU" smtClean="0"/>
              <a:t>19.01.2021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173527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906B9E2-BA09-4444-9E3C-E24478F1A092}" type="datetime1">
              <a:rPr lang="ru-RU" smtClean="0"/>
              <a:t>19.01.2021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1196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79B206-40DC-4718-AB4A-9EAB16756435}" type="datetime1">
              <a:rPr lang="ru-RU" smtClean="0"/>
              <a:t>19.01.2021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9E13E4-3DE1-40E3-BA9F-1E0E5CB08B69}" type="slidenum">
              <a:rPr lang="ru-RU" smtClean="0"/>
              <a:t>‹#›</a:t>
            </a:fld>
            <a:endParaRPr lang="ru-RU"/>
          </a:p>
        </p:txBody>
      </p:sp>
    </p:spTree>
    <p:extLst>
      <p:ext uri="{BB962C8B-B14F-4D97-AF65-F5344CB8AC3E}">
        <p14:creationId xmlns:p14="http://schemas.microsoft.com/office/powerpoint/2010/main" val="270724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60D17-E1AF-4D7A-B264-69DD04DF711C}" type="datetime1">
              <a:rPr lang="ru-RU" smtClean="0"/>
              <a:t>19.01.2021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E13E4-3DE1-40E3-BA9F-1E0E5CB08B69}" type="slidenum">
              <a:rPr lang="ru-RU" smtClean="0"/>
              <a:t>‹#›</a:t>
            </a:fld>
            <a:endParaRPr lang="ru-RU"/>
          </a:p>
        </p:txBody>
      </p:sp>
    </p:spTree>
    <p:extLst>
      <p:ext uri="{BB962C8B-B14F-4D97-AF65-F5344CB8AC3E}">
        <p14:creationId xmlns:p14="http://schemas.microsoft.com/office/powerpoint/2010/main" val="122166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8.xml"/><Relationship Id="rId7" Type="http://schemas.openxmlformats.org/officeDocument/2006/relationships/image" Target="../media/image33.jpe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36.jpeg"/><Relationship Id="rId4" Type="http://schemas.openxmlformats.org/officeDocument/2006/relationships/diagramQuickStyle" Target="../diagrams/quickStyle8.xml"/><Relationship Id="rId9"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6.jpeg"/><Relationship Id="rId7" Type="http://schemas.openxmlformats.org/officeDocument/2006/relationships/image" Target="../media/image50.jpe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059" y="1408558"/>
            <a:ext cx="11453567" cy="2387600"/>
          </a:xfrm>
        </p:spPr>
        <p:txBody>
          <a:bodyPr>
            <a:normAutofit fontScale="90000"/>
          </a:bodyPr>
          <a:lstStyle/>
          <a:p>
            <a:r>
              <a:rPr lang="ru-RU" sz="4800" b="1" dirty="0">
                <a:solidFill>
                  <a:srgbClr val="C00000"/>
                </a:solidFill>
                <a:latin typeface="Times New Roman" panose="02020603050405020304" pitchFamily="18" charset="0"/>
                <a:cs typeface="Times New Roman" panose="02020603050405020304" pitchFamily="18" charset="0"/>
              </a:rPr>
              <a:t>Технологические основы моделирования методической системы «открытого профессионализма» в школе</a:t>
            </a:r>
          </a:p>
        </p:txBody>
      </p:sp>
      <p:sp>
        <p:nvSpPr>
          <p:cNvPr id="3" name="Подзаголовок 2"/>
          <p:cNvSpPr>
            <a:spLocks noGrp="1"/>
          </p:cNvSpPr>
          <p:nvPr>
            <p:ph type="subTitle" idx="1"/>
          </p:nvPr>
        </p:nvSpPr>
        <p:spPr>
          <a:xfrm>
            <a:off x="2856322" y="5399267"/>
            <a:ext cx="9225813" cy="630597"/>
          </a:xfrm>
        </p:spPr>
        <p:txBody>
          <a:bodyPr>
            <a:normAutofit/>
          </a:bodyPr>
          <a:lstStyle/>
          <a:p>
            <a:r>
              <a:rPr lang="ru-RU" sz="1800" b="1" i="1" dirty="0" smtClean="0">
                <a:solidFill>
                  <a:srgbClr val="002060"/>
                </a:solidFill>
                <a:latin typeface="Times New Roman" panose="02020603050405020304" pitchFamily="18" charset="0"/>
                <a:cs typeface="Times New Roman" panose="02020603050405020304" pitchFamily="18" charset="0"/>
              </a:rPr>
              <a:t>И.В. Сорокина</a:t>
            </a:r>
            <a:r>
              <a:rPr lang="ru-RU" sz="1800" b="1" dirty="0" smtClean="0">
                <a:solidFill>
                  <a:srgbClr val="002060"/>
                </a:solidFill>
                <a:latin typeface="Times New Roman" panose="02020603050405020304" pitchFamily="18" charset="0"/>
                <a:cs typeface="Times New Roman" panose="02020603050405020304" pitchFamily="18" charset="0"/>
              </a:rPr>
              <a:t>, к.п.н., доцент. заведующий кафедрой педагогики и психологии</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695" y="157335"/>
            <a:ext cx="1310440" cy="13104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8" y="4104587"/>
            <a:ext cx="2589361" cy="258936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288"/>
            <a:ext cx="1677971" cy="958841"/>
          </a:xfrm>
          <a:prstGeom prst="rect">
            <a:avLst/>
          </a:prstGeom>
        </p:spPr>
      </p:pic>
      <p:sp>
        <p:nvSpPr>
          <p:cNvPr id="7" name="TextBox 6"/>
          <p:cNvSpPr txBox="1"/>
          <p:nvPr/>
        </p:nvSpPr>
        <p:spPr>
          <a:xfrm>
            <a:off x="5448693" y="6089715"/>
            <a:ext cx="2535810" cy="369332"/>
          </a:xfrm>
          <a:prstGeom prst="rect">
            <a:avLst/>
          </a:prstGeom>
          <a:noFill/>
        </p:spPr>
        <p:txBody>
          <a:bodyPr wrap="square" rtlCol="0">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2021 год</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62433" y="273377"/>
            <a:ext cx="7777113" cy="461665"/>
          </a:xfrm>
          <a:prstGeom prst="rect">
            <a:avLst/>
          </a:prstGeom>
          <a:noFill/>
        </p:spPr>
        <p:txBody>
          <a:bodyPr wrap="square" rtlCol="0">
            <a:spAutoFit/>
          </a:bodyPr>
          <a:lstStyle/>
          <a:p>
            <a:pPr algn="ctr"/>
            <a:r>
              <a:rPr lang="ru-RU" sz="2400" b="1" i="1" dirty="0" smtClean="0">
                <a:solidFill>
                  <a:srgbClr val="002060"/>
                </a:solidFill>
                <a:latin typeface="Times New Roman" panose="02020603050405020304" pitchFamily="18" charset="0"/>
                <a:cs typeface="Times New Roman" panose="02020603050405020304" pitchFamily="18" charset="0"/>
              </a:rPr>
              <a:t>Обучающие семинары для управленческих команд </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509E13E4-3DE1-40E3-BA9F-1E0E5CB08B69}" type="slidenum">
              <a:rPr lang="ru-RU" smtClean="0"/>
              <a:t>1</a:t>
            </a:fld>
            <a:endParaRPr lang="ru-RU"/>
          </a:p>
        </p:txBody>
      </p:sp>
    </p:spTree>
    <p:extLst>
      <p:ext uri="{BB962C8B-B14F-4D97-AF65-F5344CB8AC3E}">
        <p14:creationId xmlns:p14="http://schemas.microsoft.com/office/powerpoint/2010/main" val="336225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Измерение основных показателей</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0829" y="1932043"/>
            <a:ext cx="11849493" cy="3046988"/>
          </a:xfrm>
          <a:prstGeom prst="rect">
            <a:avLst/>
          </a:prstGeom>
          <a:noFill/>
        </p:spPr>
        <p:txBody>
          <a:bodyPr wrap="square" rtlCol="0">
            <a:spAutoFit/>
          </a:bodyPr>
          <a:lstStyle/>
          <a:p>
            <a:r>
              <a:rPr lang="ru-RU" sz="2400" b="1" dirty="0" err="1">
                <a:solidFill>
                  <a:srgbClr val="C00000"/>
                </a:solidFill>
                <a:latin typeface="Times New Roman" panose="02020603050405020304" pitchFamily="18" charset="0"/>
                <a:cs typeface="Times New Roman" panose="02020603050405020304" pitchFamily="18" charset="0"/>
              </a:rPr>
              <a:t>Резильентный</a:t>
            </a:r>
            <a:r>
              <a:rPr lang="ru-RU" sz="2400" b="1" dirty="0">
                <a:solidFill>
                  <a:srgbClr val="C00000"/>
                </a:solidFill>
                <a:latin typeface="Times New Roman" panose="02020603050405020304" pitchFamily="18" charset="0"/>
                <a:cs typeface="Times New Roman" panose="02020603050405020304" pitchFamily="18" charset="0"/>
              </a:rPr>
              <a:t> ученик  (РУ) </a:t>
            </a:r>
            <a:r>
              <a:rPr lang="ru-RU" sz="2400" b="1" dirty="0">
                <a:solidFill>
                  <a:srgbClr val="002060"/>
                </a:solidFill>
                <a:latin typeface="Times New Roman" panose="02020603050405020304" pitchFamily="18" charset="0"/>
                <a:cs typeface="Times New Roman" panose="02020603050405020304" pitchFamily="18" charset="0"/>
              </a:rPr>
              <a:t>– ученик, попадающий одновременно в число неблагополучных по ИСБ и СЭП и демонстрирующий академическую успешность</a:t>
            </a:r>
          </a:p>
          <a:p>
            <a:endParaRPr lang="ru-RU" sz="2400" b="1" dirty="0">
              <a:solidFill>
                <a:srgbClr val="002060"/>
              </a:solidFill>
              <a:latin typeface="Times New Roman" panose="02020603050405020304" pitchFamily="18" charset="0"/>
              <a:cs typeface="Times New Roman" panose="02020603050405020304" pitchFamily="18" charset="0"/>
            </a:endParaRPr>
          </a:p>
          <a:p>
            <a:r>
              <a:rPr lang="ru-RU" sz="2400" b="1" dirty="0" err="1">
                <a:solidFill>
                  <a:srgbClr val="C00000"/>
                </a:solidFill>
                <a:latin typeface="Times New Roman" panose="02020603050405020304" pitchFamily="18" charset="0"/>
                <a:cs typeface="Times New Roman" panose="02020603050405020304" pitchFamily="18" charset="0"/>
              </a:rPr>
              <a:t>Резильентная</a:t>
            </a:r>
            <a:r>
              <a:rPr lang="ru-RU" sz="2400" b="1" dirty="0">
                <a:solidFill>
                  <a:srgbClr val="C00000"/>
                </a:solidFill>
                <a:latin typeface="Times New Roman" panose="02020603050405020304" pitchFamily="18" charset="0"/>
                <a:cs typeface="Times New Roman" panose="02020603050405020304" pitchFamily="18" charset="0"/>
              </a:rPr>
              <a:t> школа (РШ) </a:t>
            </a:r>
            <a:r>
              <a:rPr lang="ru-RU" sz="2400" b="1" dirty="0">
                <a:solidFill>
                  <a:srgbClr val="002060"/>
                </a:solidFill>
                <a:latin typeface="Times New Roman" panose="02020603050405020304" pitchFamily="18" charset="0"/>
                <a:cs typeface="Times New Roman" panose="02020603050405020304" pitchFamily="18" charset="0"/>
              </a:rPr>
              <a:t>– школа, попадающая в число в наиболее неблагополучных по усреднённым характеристикам контингента, но имеющая устойчивые показатели высоких академических достижений</a:t>
            </a:r>
          </a:p>
          <a:p>
            <a:endParaRPr lang="ru-RU" sz="2400" b="1" dirty="0">
              <a:solidFill>
                <a:srgbClr val="00206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Академические достижения </a:t>
            </a:r>
            <a:r>
              <a:rPr lang="ru-RU" sz="2400" b="1" dirty="0">
                <a:solidFill>
                  <a:srgbClr val="002060"/>
                </a:solidFill>
                <a:latin typeface="Times New Roman" panose="02020603050405020304" pitchFamily="18" charset="0"/>
                <a:cs typeface="Times New Roman" panose="02020603050405020304" pitchFamily="18" charset="0"/>
              </a:rPr>
              <a:t>– диагностические тесты и результаты ВПР,  ЕГЭ, ОГЭ</a:t>
            </a:r>
          </a:p>
        </p:txBody>
      </p:sp>
    </p:spTree>
    <p:extLst>
      <p:ext uri="{BB962C8B-B14F-4D97-AF65-F5344CB8AC3E}">
        <p14:creationId xmlns:p14="http://schemas.microsoft.com/office/powerpoint/2010/main" val="90406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538" y="3192260"/>
            <a:ext cx="11363978" cy="3416320"/>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Сравнительный анализ систем школьного образования мира убедительно доказывает необходимость руководствоваться тремя важнейшими принципами:</a:t>
            </a:r>
          </a:p>
          <a:p>
            <a:pPr lvl="0" algn="just"/>
            <a:r>
              <a:rPr lang="ru-RU" sz="2400" b="1" dirty="0" smtClean="0">
                <a:solidFill>
                  <a:srgbClr val="002060"/>
                </a:solidFill>
                <a:latin typeface="Times New Roman" panose="02020603050405020304" pitchFamily="18" charset="0"/>
                <a:cs typeface="Times New Roman" panose="02020603050405020304" pitchFamily="18" charset="0"/>
              </a:rPr>
              <a:t>1) качество </a:t>
            </a:r>
            <a:r>
              <a:rPr lang="ru-RU" sz="2400" b="1" dirty="0">
                <a:solidFill>
                  <a:srgbClr val="002060"/>
                </a:solidFill>
                <a:latin typeface="Times New Roman" panose="02020603050405020304" pitchFamily="18" charset="0"/>
                <a:cs typeface="Times New Roman" panose="02020603050405020304" pitchFamily="18" charset="0"/>
              </a:rPr>
              <a:t>системы образования не может быть выше качества работающих в ней учителей;</a:t>
            </a:r>
          </a:p>
          <a:p>
            <a:pPr lvl="0" algn="just"/>
            <a:r>
              <a:rPr lang="ru-RU" sz="2400" b="1" dirty="0" smtClean="0">
                <a:solidFill>
                  <a:srgbClr val="002060"/>
                </a:solidFill>
                <a:latin typeface="Times New Roman" panose="02020603050405020304" pitchFamily="18" charset="0"/>
                <a:cs typeface="Times New Roman" panose="02020603050405020304" pitchFamily="18" charset="0"/>
              </a:rPr>
              <a:t>2) единственный </a:t>
            </a:r>
            <a:r>
              <a:rPr lang="ru-RU" sz="2400" b="1" dirty="0">
                <a:solidFill>
                  <a:srgbClr val="002060"/>
                </a:solidFill>
                <a:latin typeface="Times New Roman" panose="02020603050405020304" pitchFamily="18" charset="0"/>
                <a:cs typeface="Times New Roman" panose="02020603050405020304" pitchFamily="18" charset="0"/>
              </a:rPr>
              <a:t>способ улучшить результаты образования состоит в том, чтобы улучшить преподавание;</a:t>
            </a:r>
          </a:p>
          <a:p>
            <a:pPr lvl="0" algn="just"/>
            <a:r>
              <a:rPr lang="ru-RU" sz="2400" b="1" dirty="0" smtClean="0">
                <a:solidFill>
                  <a:srgbClr val="002060"/>
                </a:solidFill>
                <a:latin typeface="Times New Roman" panose="02020603050405020304" pitchFamily="18" charset="0"/>
                <a:cs typeface="Times New Roman" panose="02020603050405020304" pitchFamily="18" charset="0"/>
              </a:rPr>
              <a:t>3) обеспечение </a:t>
            </a:r>
            <a:r>
              <a:rPr lang="ru-RU" sz="2400" b="1" dirty="0">
                <a:solidFill>
                  <a:srgbClr val="002060"/>
                </a:solidFill>
                <a:latin typeface="Times New Roman" panose="02020603050405020304" pitchFamily="18" charset="0"/>
                <a:cs typeface="Times New Roman" panose="02020603050405020304" pitchFamily="18" charset="0"/>
              </a:rPr>
              <a:t>высокого уровня образования всех учеников невозможно без задействования механизмов, обеспечивающих возможность донести качественное преподавание до каждого ребёнка [Барбер М</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ioe.hse.ru/data/2013/05/21/1298155714/3-bar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7" y="613036"/>
            <a:ext cx="2601660" cy="1903918"/>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16577" y="179109"/>
            <a:ext cx="9175423" cy="3139321"/>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Сэр Майкл Барбер</a:t>
            </a:r>
            <a:r>
              <a:rPr lang="ru-RU" i="1" dirty="0">
                <a:latin typeface="Times New Roman" panose="02020603050405020304" pitchFamily="18" charset="0"/>
                <a:cs typeface="Times New Roman" panose="02020603050405020304" pitchFamily="18" charset="0"/>
              </a:rPr>
              <a:t> в настоящий момент занимает пост главного советника по вопросам образования в компании </a:t>
            </a:r>
            <a:r>
              <a:rPr lang="ru-RU" i="1" dirty="0" err="1">
                <a:latin typeface="Times New Roman" panose="02020603050405020304" pitchFamily="18" charset="0"/>
                <a:cs typeface="Times New Roman" panose="02020603050405020304" pitchFamily="18" charset="0"/>
              </a:rPr>
              <a:t>Pearson</a:t>
            </a:r>
            <a:r>
              <a:rPr lang="ru-RU" i="1" dirty="0">
                <a:latin typeface="Times New Roman" panose="02020603050405020304" pitchFamily="18" charset="0"/>
                <a:cs typeface="Times New Roman" panose="02020603050405020304" pitchFamily="18" charset="0"/>
              </a:rPr>
              <a:t> (Великобритания). В его обязанности входит проведение международных исследований в сфере образования и обучающих программ, консультирование, внедрение инноваций и разработка новых продуктов и услуг, а также руководство стратегиями компании «Пирсон» в сфере образования в странах третьего мира, в первую очередь, в быстро развивающихся странах</a:t>
            </a:r>
            <a:r>
              <a:rPr lang="ru-RU" i="1" dirty="0" smtClean="0">
                <a:latin typeface="Times New Roman" panose="02020603050405020304" pitchFamily="18" charset="0"/>
                <a:cs typeface="Times New Roman" panose="02020603050405020304" pitchFamily="18" charset="0"/>
              </a:rPr>
              <a:t>. В </a:t>
            </a:r>
            <a:r>
              <a:rPr lang="ru-RU" i="1" dirty="0">
                <a:latin typeface="Times New Roman" panose="02020603050405020304" pitchFamily="18" charset="0"/>
                <a:cs typeface="Times New Roman" panose="02020603050405020304" pitchFamily="18" charset="0"/>
              </a:rPr>
              <a:t>прошлом </a:t>
            </a:r>
            <a:r>
              <a:rPr lang="ru-RU" i="1" dirty="0" smtClean="0">
                <a:latin typeface="Times New Roman" panose="02020603050405020304" pitchFamily="18" charset="0"/>
                <a:cs typeface="Times New Roman" panose="02020603050405020304" pitchFamily="18" charset="0"/>
              </a:rPr>
              <a:t>был </a:t>
            </a:r>
            <a:r>
              <a:rPr lang="ru-RU" i="1" dirty="0">
                <a:latin typeface="Times New Roman" panose="02020603050405020304" pitchFamily="18" charset="0"/>
                <a:cs typeface="Times New Roman" panose="02020603050405020304" pitchFamily="18" charset="0"/>
              </a:rPr>
              <a:t>партнером и руководителем всемирного образовательного проекта в компании «</a:t>
            </a:r>
            <a:r>
              <a:rPr lang="ru-RU" i="1" dirty="0" err="1">
                <a:latin typeface="Times New Roman" panose="02020603050405020304" pitchFamily="18" charset="0"/>
                <a:cs typeface="Times New Roman" panose="02020603050405020304" pitchFamily="18" charset="0"/>
              </a:rPr>
              <a:t>МакКинзи</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советником премьер-министра Великобритании Тони Блэра и экспертом по вопросам образовательной реформы и внедрения масштабных изменений в систему образования. Более 20 лет он проработал в сфере образования, занимаясь государственными реформами и нововведениями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780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2124" y="358219"/>
            <a:ext cx="8031637" cy="523220"/>
          </a:xfrm>
          <a:prstGeom prst="rect">
            <a:avLst/>
          </a:prstGeom>
          <a:noFill/>
        </p:spPr>
        <p:txBody>
          <a:bodyPr wrap="square" rtlCol="0">
            <a:spAutoFit/>
          </a:bodyPr>
          <a:lstStyle/>
          <a:p>
            <a:pPr algn="r"/>
            <a:r>
              <a:rPr lang="ru-RU" sz="2800" b="1" i="1" dirty="0" smtClean="0">
                <a:solidFill>
                  <a:srgbClr val="C00000"/>
                </a:solidFill>
                <a:latin typeface="Times New Roman" panose="02020603050405020304" pitchFamily="18" charset="0"/>
                <a:cs typeface="Times New Roman" panose="02020603050405020304" pitchFamily="18" charset="0"/>
              </a:rPr>
              <a:t>ХХ</a:t>
            </a:r>
            <a:r>
              <a:rPr lang="en-US" sz="2800" b="1" i="1" dirty="0" smtClean="0">
                <a:solidFill>
                  <a:srgbClr val="C00000"/>
                </a:solidFill>
                <a:latin typeface="Times New Roman" panose="02020603050405020304" pitchFamily="18" charset="0"/>
                <a:cs typeface="Times New Roman" panose="02020603050405020304" pitchFamily="18" charset="0"/>
              </a:rPr>
              <a:t>I</a:t>
            </a:r>
            <a:r>
              <a:rPr lang="ru-RU" sz="2800" b="1" i="1" dirty="0" smtClean="0">
                <a:solidFill>
                  <a:srgbClr val="C00000"/>
                </a:solidFill>
                <a:latin typeface="Times New Roman" panose="02020603050405020304" pitchFamily="18" charset="0"/>
                <a:cs typeface="Times New Roman" panose="02020603050405020304" pitchFamily="18" charset="0"/>
              </a:rPr>
              <a:t>век – век профессионалов</a:t>
            </a:r>
            <a:endParaRPr lang="ru-RU" sz="2800" b="1" i="1" dirty="0">
              <a:solidFill>
                <a:srgbClr val="C00000"/>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p:cNvCxnSpPr/>
          <p:nvPr/>
        </p:nvCxnSpPr>
        <p:spPr>
          <a:xfrm>
            <a:off x="6956981" y="881439"/>
            <a:ext cx="507162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3950" y="1112363"/>
            <a:ext cx="11830640" cy="2308324"/>
          </a:xfrm>
          <a:prstGeom prst="rect">
            <a:avLst/>
          </a:prstGeom>
          <a:noFill/>
          <a:ln>
            <a:solidFill>
              <a:srgbClr val="C00000"/>
            </a:solidFill>
          </a:ln>
        </p:spPr>
        <p:txBody>
          <a:bodyPr wrap="square" rtlCol="0">
            <a:spAutoFit/>
          </a:bodyPr>
          <a:lstStyle/>
          <a:p>
            <a:pPr algn="just"/>
            <a:r>
              <a:rPr lang="ru-RU" sz="2400" b="1" dirty="0">
                <a:solidFill>
                  <a:srgbClr val="C00000"/>
                </a:solidFill>
                <a:latin typeface="Times New Roman" panose="02020603050405020304" pitchFamily="18" charset="0"/>
                <a:cs typeface="Times New Roman" panose="02020603050405020304" pitchFamily="18" charset="0"/>
              </a:rPr>
              <a:t>Квалификация</a:t>
            </a:r>
            <a:r>
              <a:rPr lang="ru-RU" sz="2400" dirty="0">
                <a:solidFill>
                  <a:srgbClr val="C0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(от лат. </a:t>
            </a:r>
            <a:r>
              <a:rPr lang="ru-RU" sz="2400" b="1" dirty="0" err="1">
                <a:latin typeface="Times New Roman" panose="02020603050405020304" pitchFamily="18" charset="0"/>
                <a:cs typeface="Times New Roman" panose="02020603050405020304" pitchFamily="18" charset="0"/>
              </a:rPr>
              <a:t>qualis</a:t>
            </a:r>
            <a:r>
              <a:rPr lang="ru-RU" sz="2400" b="1" dirty="0">
                <a:latin typeface="Times New Roman" panose="02020603050405020304" pitchFamily="18" charset="0"/>
                <a:cs typeface="Times New Roman" panose="02020603050405020304" pitchFamily="18" charset="0"/>
              </a:rPr>
              <a:t> — какой по качеству и </a:t>
            </a:r>
            <a:r>
              <a:rPr lang="ru-RU" sz="2400" b="1" dirty="0" err="1">
                <a:latin typeface="Times New Roman" panose="02020603050405020304" pitchFamily="18" charset="0"/>
                <a:cs typeface="Times New Roman" panose="02020603050405020304" pitchFamily="18" charset="0"/>
              </a:rPr>
              <a:t>facio</a:t>
            </a:r>
            <a:r>
              <a:rPr lang="ru-RU" sz="2400" b="1" dirty="0">
                <a:latin typeface="Times New Roman" panose="02020603050405020304" pitchFamily="18" charset="0"/>
                <a:cs typeface="Times New Roman" panose="02020603050405020304" pitchFamily="18" charset="0"/>
              </a:rPr>
              <a:t> — делаю) 1) степень и вид профессиональной </a:t>
            </a:r>
            <a:r>
              <a:rPr lang="ru-RU" sz="2400" b="1" dirty="0" err="1">
                <a:latin typeface="Times New Roman" panose="02020603050405020304" pitchFamily="18" charset="0"/>
                <a:cs typeface="Times New Roman" panose="02020603050405020304" pitchFamily="18" charset="0"/>
              </a:rPr>
              <a:t>обученности</a:t>
            </a:r>
            <a:r>
              <a:rPr lang="ru-RU" sz="2400" b="1" dirty="0">
                <a:latin typeface="Times New Roman" panose="02020603050405020304" pitchFamily="18" charset="0"/>
                <a:cs typeface="Times New Roman" panose="02020603050405020304" pitchFamily="18" charset="0"/>
              </a:rPr>
              <a:t> работника, наличие у него знаний, </a:t>
            </a:r>
            <a:r>
              <a:rPr lang="ru-RU" sz="2400" b="1" dirty="0" smtClean="0">
                <a:latin typeface="Times New Roman" panose="02020603050405020304" pitchFamily="18" charset="0"/>
                <a:cs typeface="Times New Roman" panose="02020603050405020304" pitchFamily="18" charset="0"/>
              </a:rPr>
              <a:t>умений </a:t>
            </a:r>
            <a:r>
              <a:rPr lang="ru-RU" sz="2400" b="1" dirty="0">
                <a:latin typeface="Times New Roman" panose="02020603050405020304" pitchFamily="18" charset="0"/>
                <a:cs typeface="Times New Roman" panose="02020603050405020304" pitchFamily="18" charset="0"/>
              </a:rPr>
              <a:t>и навыков, необходимых для выполнения им определённой </a:t>
            </a:r>
            <a:r>
              <a:rPr lang="ru-RU" sz="2400" b="1" dirty="0" smtClean="0">
                <a:latin typeface="Times New Roman" panose="02020603050405020304" pitchFamily="18" charset="0"/>
                <a:cs typeface="Times New Roman" panose="02020603050405020304" pitchFamily="18" charset="0"/>
              </a:rPr>
              <a:t>работы</a:t>
            </a:r>
            <a:r>
              <a:rPr lang="ru-RU" sz="2400" b="1" dirty="0" smtClean="0">
                <a:latin typeface="Times New Roman" panose="02020603050405020304" pitchFamily="18" charset="0"/>
                <a:cs typeface="Times New Roman" panose="02020603050405020304" pitchFamily="18" charset="0"/>
              </a:rPr>
              <a:t>. </a:t>
            </a:r>
          </a:p>
          <a:p>
            <a:pPr algn="just"/>
            <a:r>
              <a:rPr lang="ru-RU" sz="2400" b="1" dirty="0" smtClean="0">
                <a:latin typeface="Times New Roman" panose="02020603050405020304" pitchFamily="18" charset="0"/>
                <a:cs typeface="Times New Roman" panose="02020603050405020304" pitchFamily="18" charset="0"/>
              </a:rPr>
              <a:t>2</a:t>
            </a:r>
            <a:r>
              <a:rPr lang="ru-RU" sz="2400" b="1" dirty="0" smtClean="0">
                <a:latin typeface="Times New Roman" panose="02020603050405020304" pitchFamily="18" charset="0"/>
                <a:cs typeface="Times New Roman" panose="02020603050405020304" pitchFamily="18" charset="0"/>
              </a:rPr>
              <a:t>) совокупность знаний и практических навыков, позволяющих выполнять работы определённой сложности (неквалифицированный, малоквалифицированный, квалифицированный, высококвалифицированный работник)</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63950" y="3631577"/>
            <a:ext cx="11830640" cy="830997"/>
          </a:xfrm>
          <a:prstGeom prst="rect">
            <a:avLst/>
          </a:prstGeom>
          <a:noFill/>
          <a:ln>
            <a:solidFill>
              <a:srgbClr val="C00000"/>
            </a:solidFill>
          </a:ln>
        </p:spPr>
        <p:txBody>
          <a:bodyPr wrap="square" rtlCol="0">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Компетенция</a:t>
            </a:r>
            <a:r>
              <a:rPr lang="ru-RU" sz="2400" dirty="0">
                <a:solidFill>
                  <a:srgbClr val="C0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(от лат. </a:t>
            </a:r>
            <a:r>
              <a:rPr lang="ru-RU" sz="2400" b="1" dirty="0" smtClean="0">
                <a:latin typeface="Times New Roman" panose="02020603050405020304" pitchFamily="18" charset="0"/>
                <a:cs typeface="Times New Roman" panose="02020603050405020304" pitchFamily="18" charset="0"/>
              </a:rPr>
              <a:t>со</a:t>
            </a:r>
            <a:r>
              <a:rPr lang="en-US" sz="2400" b="1" dirty="0" err="1" smtClean="0">
                <a:latin typeface="Times New Roman" panose="02020603050405020304" pitchFamily="18" charset="0"/>
                <a:cs typeface="Times New Roman" panose="02020603050405020304" pitchFamily="18" charset="0"/>
              </a:rPr>
              <a:t>mpetentia</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1) </a:t>
            </a:r>
            <a:r>
              <a:rPr lang="ru-RU" sz="2400" b="1" dirty="0" smtClean="0">
                <a:latin typeface="Times New Roman" panose="02020603050405020304" pitchFamily="18" charset="0"/>
                <a:cs typeface="Times New Roman" panose="02020603050405020304" pitchFamily="18" charset="0"/>
              </a:rPr>
              <a:t>круг задач, вопросов (полномочий), которые должен решать (выполнять) работник или организация</a:t>
            </a:r>
            <a:endParaRPr lang="ru-RU"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3950" y="4673464"/>
            <a:ext cx="11830640" cy="1200329"/>
          </a:xfrm>
          <a:prstGeom prst="rect">
            <a:avLst/>
          </a:prstGeom>
          <a:noFill/>
          <a:ln>
            <a:solidFill>
              <a:srgbClr val="C00000"/>
            </a:solidFill>
          </a:ln>
        </p:spPr>
        <p:txBody>
          <a:bodyPr wrap="square" rtlCol="0">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Компетентность</a:t>
            </a:r>
            <a:r>
              <a:rPr lang="ru-RU" sz="2400" dirty="0">
                <a:solidFill>
                  <a:srgbClr val="C0000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интегральная характеристика специалиста, отражающая его готовность обнаруживать и понимать профессиональные проблемы и решать профессиональные задачи, в реальных ситуациях профессиональной деятельности  </a:t>
            </a:r>
            <a:endParaRPr lang="ru-RU" sz="2400"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12</a:t>
            </a:fld>
            <a:endParaRPr lang="ru-RU"/>
          </a:p>
        </p:txBody>
      </p:sp>
    </p:spTree>
    <p:extLst>
      <p:ext uri="{BB962C8B-B14F-4D97-AF65-F5344CB8AC3E}">
        <p14:creationId xmlns:p14="http://schemas.microsoft.com/office/powerpoint/2010/main" val="459958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2124" y="358219"/>
            <a:ext cx="8031637" cy="523220"/>
          </a:xfrm>
          <a:prstGeom prst="rect">
            <a:avLst/>
          </a:prstGeom>
          <a:noFill/>
        </p:spPr>
        <p:txBody>
          <a:bodyPr wrap="square" rtlCol="0">
            <a:spAutoFit/>
          </a:bodyPr>
          <a:lstStyle/>
          <a:p>
            <a:pPr algn="r"/>
            <a:r>
              <a:rPr lang="ru-RU" sz="2800" b="1" i="1" dirty="0" smtClean="0">
                <a:solidFill>
                  <a:srgbClr val="C00000"/>
                </a:solidFill>
                <a:latin typeface="Times New Roman" panose="02020603050405020304" pitchFamily="18" charset="0"/>
                <a:cs typeface="Times New Roman" panose="02020603050405020304" pitchFamily="18" charset="0"/>
              </a:rPr>
              <a:t>ХХ</a:t>
            </a:r>
            <a:r>
              <a:rPr lang="en-US" sz="2800" b="1" i="1" dirty="0" smtClean="0">
                <a:solidFill>
                  <a:srgbClr val="C00000"/>
                </a:solidFill>
                <a:latin typeface="Times New Roman" panose="02020603050405020304" pitchFamily="18" charset="0"/>
                <a:cs typeface="Times New Roman" panose="02020603050405020304" pitchFamily="18" charset="0"/>
              </a:rPr>
              <a:t>I</a:t>
            </a:r>
            <a:r>
              <a:rPr lang="ru-RU" sz="2800" b="1" i="1" dirty="0" smtClean="0">
                <a:solidFill>
                  <a:srgbClr val="C00000"/>
                </a:solidFill>
                <a:latin typeface="Times New Roman" panose="02020603050405020304" pitchFamily="18" charset="0"/>
                <a:cs typeface="Times New Roman" panose="02020603050405020304" pitchFamily="18" charset="0"/>
              </a:rPr>
              <a:t>век – век профессионалов</a:t>
            </a:r>
            <a:endParaRPr lang="ru-RU" sz="2800" b="1" i="1" dirty="0">
              <a:solidFill>
                <a:srgbClr val="C00000"/>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p:cNvCxnSpPr/>
          <p:nvPr/>
        </p:nvCxnSpPr>
        <p:spPr>
          <a:xfrm>
            <a:off x="6956981" y="881439"/>
            <a:ext cx="507162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3950" y="1112363"/>
            <a:ext cx="11510128" cy="1200329"/>
          </a:xfrm>
          <a:prstGeom prst="rect">
            <a:avLst/>
          </a:prstGeom>
          <a:noFill/>
          <a:ln>
            <a:solidFill>
              <a:srgbClr val="C00000"/>
            </a:solidFill>
          </a:ln>
        </p:spPr>
        <p:txBody>
          <a:bodyPr wrap="square" rtlCol="0">
            <a:spAutoFit/>
          </a:bodyPr>
          <a:lstStyle/>
          <a:p>
            <a:pPr algn="just"/>
            <a:r>
              <a:rPr lang="ru-RU" sz="2400" b="1" dirty="0">
                <a:solidFill>
                  <a:srgbClr val="C00000"/>
                </a:solidFill>
                <a:latin typeface="Times New Roman" panose="02020603050405020304" pitchFamily="18" charset="0"/>
                <a:cs typeface="Times New Roman" panose="02020603050405020304" pitchFamily="18" charset="0"/>
              </a:rPr>
              <a:t>П</a:t>
            </a:r>
            <a:r>
              <a:rPr lang="ru-RU" sz="2400" b="1" dirty="0" smtClean="0">
                <a:solidFill>
                  <a:srgbClr val="C00000"/>
                </a:solidFill>
                <a:latin typeface="Times New Roman" panose="02020603050405020304" pitchFamily="18" charset="0"/>
                <a:cs typeface="Times New Roman" panose="02020603050405020304" pitchFamily="18" charset="0"/>
              </a:rPr>
              <a:t>рофессионализм</a:t>
            </a:r>
            <a:r>
              <a:rPr lang="ru-RU" sz="2400" dirty="0">
                <a:solidFill>
                  <a:srgbClr val="C00000"/>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a:t> </a:t>
            </a:r>
            <a:r>
              <a:rPr lang="ru-RU" sz="2400" b="1" dirty="0">
                <a:latin typeface="Times New Roman" panose="02020603050405020304" pitchFamily="18" charset="0"/>
                <a:cs typeface="Times New Roman" panose="02020603050405020304" pitchFamily="18" charset="0"/>
              </a:rPr>
              <a:t>особое свойство людей систематически, эффективно и надёжно выполнять сложную (профессиональную) деятельность в самых разнообразных условиях.</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8" name="Picture 2" descr="https://cf.ppt-online.org/files/slide/o/OLgzRuA1fICsy43d2toBE5S9khvaFm7PTYwiZc/slide-5.jpg"/>
          <p:cNvPicPr>
            <a:picLocks noChangeAspect="1" noChangeArrowheads="1"/>
          </p:cNvPicPr>
          <p:nvPr/>
        </p:nvPicPr>
        <p:blipFill rotWithShape="1">
          <a:blip r:embed="rId2">
            <a:extLst>
              <a:ext uri="{28A0092B-C50C-407E-A947-70E740481C1C}">
                <a14:useLocalDpi xmlns:a14="http://schemas.microsoft.com/office/drawing/2010/main" val="0"/>
              </a:ext>
            </a:extLst>
          </a:blip>
          <a:srcRect l="2657" t="5785" r="69797" b="47376"/>
          <a:stretch/>
        </p:blipFill>
        <p:spPr bwMode="auto">
          <a:xfrm>
            <a:off x="358218" y="2543615"/>
            <a:ext cx="2686640" cy="3421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3950" y="6155703"/>
            <a:ext cx="3271102" cy="369332"/>
          </a:xfrm>
          <a:prstGeom prst="rect">
            <a:avLst/>
          </a:prstGeom>
          <a:noFill/>
        </p:spPr>
        <p:txBody>
          <a:bodyPr wrap="square" rtlCol="0">
            <a:spAutoFit/>
          </a:bodyPr>
          <a:lstStyle/>
          <a:p>
            <a:r>
              <a:rPr lang="ru-RU" b="1" dirty="0" smtClean="0">
                <a:solidFill>
                  <a:srgbClr val="002060"/>
                </a:solidFill>
                <a:latin typeface="Times New Roman" panose="02020603050405020304" pitchFamily="18" charset="0"/>
                <a:cs typeface="Times New Roman" panose="02020603050405020304" pitchFamily="18" charset="0"/>
              </a:rPr>
              <a:t>Аэлита </a:t>
            </a:r>
            <a:r>
              <a:rPr lang="ru-RU" b="1" dirty="0" err="1" smtClean="0">
                <a:solidFill>
                  <a:srgbClr val="002060"/>
                </a:solidFill>
                <a:latin typeface="Times New Roman" panose="02020603050405020304" pitchFamily="18" charset="0"/>
                <a:cs typeface="Times New Roman" panose="02020603050405020304" pitchFamily="18" charset="0"/>
              </a:rPr>
              <a:t>Капитновна</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М</a:t>
            </a:r>
            <a:r>
              <a:rPr lang="ru-RU" b="1" dirty="0" smtClean="0">
                <a:solidFill>
                  <a:srgbClr val="002060"/>
                </a:solidFill>
                <a:latin typeface="Times New Roman" panose="02020603050405020304" pitchFamily="18" charset="0"/>
                <a:cs typeface="Times New Roman" panose="02020603050405020304" pitchFamily="18" charset="0"/>
              </a:rPr>
              <a:t>аркова</a:t>
            </a:r>
            <a:endParaRPr lang="ru-RU" b="1" dirty="0">
              <a:solidFill>
                <a:srgbClr val="002060"/>
              </a:solidFill>
              <a:latin typeface="Times New Roman" panose="02020603050405020304" pitchFamily="18" charset="0"/>
              <a:cs typeface="Times New Roman" panose="02020603050405020304" pitchFamily="18" charset="0"/>
            </a:endParaRPr>
          </a:p>
        </p:txBody>
      </p:sp>
      <p:graphicFrame>
        <p:nvGraphicFramePr>
          <p:cNvPr id="9" name="Схема 8"/>
          <p:cNvGraphicFramePr/>
          <p:nvPr/>
        </p:nvGraphicFramePr>
        <p:xfrm>
          <a:off x="3912124" y="2431474"/>
          <a:ext cx="6791489" cy="390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459274" y="2905075"/>
            <a:ext cx="2376020" cy="2699010"/>
          </a:xfrm>
          <a:prstGeom prst="rect">
            <a:avLst/>
          </a:prstGeom>
        </p:spPr>
      </p:pic>
      <p:sp>
        <p:nvSpPr>
          <p:cNvPr id="6" name="Номер слайда 5"/>
          <p:cNvSpPr>
            <a:spLocks noGrp="1"/>
          </p:cNvSpPr>
          <p:nvPr>
            <p:ph type="sldNum" sz="quarter" idx="12"/>
          </p:nvPr>
        </p:nvSpPr>
        <p:spPr/>
        <p:txBody>
          <a:bodyPr/>
          <a:lstStyle/>
          <a:p>
            <a:fld id="{509E13E4-3DE1-40E3-BA9F-1E0E5CB08B69}" type="slidenum">
              <a:rPr lang="ru-RU" smtClean="0"/>
              <a:t>13</a:t>
            </a:fld>
            <a:endParaRPr lang="ru-RU"/>
          </a:p>
        </p:txBody>
      </p:sp>
    </p:spTree>
    <p:extLst>
      <p:ext uri="{BB962C8B-B14F-4D97-AF65-F5344CB8AC3E}">
        <p14:creationId xmlns:p14="http://schemas.microsoft.com/office/powerpoint/2010/main" val="27743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493" y="280210"/>
            <a:ext cx="6617616" cy="923330"/>
          </a:xfrm>
          <a:prstGeom prst="rect">
            <a:avLst/>
          </a:prstGeom>
          <a:noFill/>
          <a:ln>
            <a:solidFill>
              <a:srgbClr val="C00000"/>
            </a:solidFill>
          </a:ln>
        </p:spPr>
        <p:txBody>
          <a:bodyPr wrap="square" rtlCol="0">
            <a:spAutoFit/>
          </a:bodyPr>
          <a:lstStyle/>
          <a:p>
            <a:pPr algn="ctr"/>
            <a:r>
              <a:rPr lang="ru-RU" sz="5400" b="1" dirty="0" err="1" smtClean="0">
                <a:solidFill>
                  <a:srgbClr val="C00000"/>
                </a:solidFill>
                <a:latin typeface="Times New Roman" panose="02020603050405020304" pitchFamily="18" charset="0"/>
                <a:cs typeface="Times New Roman" panose="02020603050405020304" pitchFamily="18" charset="0"/>
              </a:rPr>
              <a:t>Допрофессионализм</a:t>
            </a:r>
            <a:endParaRPr lang="ru-RU" sz="5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nvGraphicFramePr>
        <p:xfrm>
          <a:off x="-669303" y="1291473"/>
          <a:ext cx="7843102" cy="5412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97105" y="1602558"/>
            <a:ext cx="5894895" cy="3970318"/>
          </a:xfrm>
          <a:prstGeom prst="rect">
            <a:avLst/>
          </a:prstGeom>
          <a:noFill/>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Освоение способов решения основных профессиональных задач, овладение педагогической техникой (умелостью),  выработка индивидуального педагогического почерка – стиля </a:t>
            </a:r>
            <a:r>
              <a:rPr lang="ru-RU" sz="2800" b="1" dirty="0" err="1" smtClean="0">
                <a:solidFill>
                  <a:srgbClr val="002060"/>
                </a:solidFill>
                <a:latin typeface="Times New Roman" panose="02020603050405020304" pitchFamily="18" charset="0"/>
                <a:cs typeface="Times New Roman" panose="02020603050405020304" pitchFamily="18" charset="0"/>
              </a:rPr>
              <a:t>профессио-нальной</a:t>
            </a:r>
            <a:r>
              <a:rPr lang="ru-RU" sz="2800" b="1" dirty="0" smtClean="0">
                <a:solidFill>
                  <a:srgbClr val="002060"/>
                </a:solidFill>
                <a:latin typeface="Times New Roman" panose="02020603050405020304" pitchFamily="18" charset="0"/>
                <a:cs typeface="Times New Roman" panose="02020603050405020304" pitchFamily="18" charset="0"/>
              </a:rPr>
              <a:t> деятельности, а также осознание своих сильных и слабых сторон как профессионала</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14</a:t>
            </a:fld>
            <a:endParaRPr lang="ru-RU"/>
          </a:p>
        </p:txBody>
      </p:sp>
    </p:spTree>
    <p:extLst>
      <p:ext uri="{BB962C8B-B14F-4D97-AF65-F5344CB8AC3E}">
        <p14:creationId xmlns:p14="http://schemas.microsoft.com/office/powerpoint/2010/main" val="403306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493" y="280210"/>
            <a:ext cx="6617616" cy="923330"/>
          </a:xfrm>
          <a:prstGeom prst="rect">
            <a:avLst/>
          </a:prstGeom>
          <a:noFill/>
          <a:ln>
            <a:solidFill>
              <a:srgbClr val="C00000"/>
            </a:solidFill>
          </a:ln>
        </p:spPr>
        <p:txBody>
          <a:bodyPr wrap="square" rtlCol="0">
            <a:spAutoFit/>
          </a:bodyPr>
          <a:lstStyle/>
          <a:p>
            <a:pPr algn="ctr"/>
            <a:r>
              <a:rPr lang="ru-RU" sz="5400" b="1" dirty="0" smtClean="0">
                <a:solidFill>
                  <a:srgbClr val="C00000"/>
                </a:solidFill>
                <a:latin typeface="Times New Roman" panose="02020603050405020304" pitchFamily="18" charset="0"/>
                <a:cs typeface="Times New Roman" panose="02020603050405020304" pitchFamily="18" charset="0"/>
              </a:rPr>
              <a:t>Профессионализм</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5373" y="1432876"/>
            <a:ext cx="11437856" cy="1815882"/>
          </a:xfrm>
          <a:prstGeom prst="rect">
            <a:avLst/>
          </a:prstGeom>
          <a:noFill/>
          <a:ln>
            <a:solidFill>
              <a:srgbClr val="C00000"/>
            </a:solidFill>
          </a:ln>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Это свободное владение своей  профессией, способность качественно решать задачи высокого уровня сложности, мастерство, помогающее оптимизировать индивидуальную модель образования как основу собственной  методической системы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73664" y="3478094"/>
            <a:ext cx="7681274" cy="923330"/>
          </a:xfrm>
          <a:prstGeom prst="rect">
            <a:avLst/>
          </a:prstGeom>
          <a:noFill/>
          <a:ln>
            <a:solidFill>
              <a:srgbClr val="C00000"/>
            </a:solidFill>
          </a:ln>
        </p:spPr>
        <p:txBody>
          <a:bodyPr wrap="square" rtlCol="0">
            <a:spAutoFit/>
          </a:bodyPr>
          <a:lstStyle/>
          <a:p>
            <a:pPr algn="ctr"/>
            <a:r>
              <a:rPr lang="ru-RU" sz="5400" b="1" dirty="0" err="1" smtClean="0">
                <a:solidFill>
                  <a:srgbClr val="C00000"/>
                </a:solidFill>
                <a:latin typeface="Times New Roman" panose="02020603050405020304" pitchFamily="18" charset="0"/>
                <a:cs typeface="Times New Roman" panose="02020603050405020304" pitchFamily="18" charset="0"/>
              </a:rPr>
              <a:t>Суперпрофессионализм</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5373" y="4545293"/>
            <a:ext cx="11437856" cy="1815882"/>
          </a:xfrm>
          <a:prstGeom prst="rect">
            <a:avLst/>
          </a:prstGeom>
          <a:noFill/>
          <a:ln>
            <a:solidFill>
              <a:srgbClr val="C00000"/>
            </a:solidFill>
          </a:ln>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Это высший уровень профессионального саморазвития, педагог-творец, педагог-универсал, мастерство, определяющее способность проектировать авторские программы, технологии, методические системы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15</a:t>
            </a:fld>
            <a:endParaRPr lang="ru-RU"/>
          </a:p>
        </p:txBody>
      </p:sp>
    </p:spTree>
    <p:extLst>
      <p:ext uri="{BB962C8B-B14F-4D97-AF65-F5344CB8AC3E}">
        <p14:creationId xmlns:p14="http://schemas.microsoft.com/office/powerpoint/2010/main" val="174484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5" y="185942"/>
            <a:ext cx="12116585" cy="923330"/>
          </a:xfrm>
          <a:prstGeom prst="rect">
            <a:avLst/>
          </a:prstGeom>
          <a:noFill/>
          <a:ln>
            <a:solidFill>
              <a:srgbClr val="C00000"/>
            </a:solidFill>
          </a:ln>
        </p:spPr>
        <p:txBody>
          <a:bodyPr wrap="square" rtlCol="0">
            <a:spAutoFit/>
          </a:bodyPr>
          <a:lstStyle/>
          <a:p>
            <a:pPr algn="ctr"/>
            <a:r>
              <a:rPr lang="ru-RU" sz="5400" b="1" dirty="0" err="1" smtClean="0">
                <a:solidFill>
                  <a:srgbClr val="C00000"/>
                </a:solidFill>
                <a:latin typeface="Times New Roman" panose="02020603050405020304" pitchFamily="18" charset="0"/>
                <a:cs typeface="Times New Roman" panose="02020603050405020304" pitchFamily="18" charset="0"/>
              </a:rPr>
              <a:t>Послепрофессиональный</a:t>
            </a:r>
            <a:r>
              <a:rPr lang="ru-RU" sz="5400" b="1" dirty="0" smtClean="0">
                <a:solidFill>
                  <a:srgbClr val="C00000"/>
                </a:solidFill>
                <a:latin typeface="Times New Roman" panose="02020603050405020304" pitchFamily="18" charset="0"/>
                <a:cs typeface="Times New Roman" panose="02020603050405020304" pitchFamily="18" charset="0"/>
              </a:rPr>
              <a:t> период</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5372" y="1253141"/>
            <a:ext cx="11761509" cy="2677656"/>
          </a:xfrm>
          <a:prstGeom prst="rect">
            <a:avLst/>
          </a:prstGeom>
          <a:noFill/>
          <a:ln>
            <a:solidFill>
              <a:srgbClr val="C00000"/>
            </a:solidFill>
          </a:ln>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Это этап завершения профессиональной деятельности, когда учитель уже может выполнять функции консультанта, эксперта, наставника, обучающего других технологией конструирования индивидуальной авторской программе, различных педагогических технологий, методической и педагогической систем, в том случае, если он сам успел это создать в период своей активной профессиональной деятельности</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88822" y="4054471"/>
            <a:ext cx="7681274" cy="923330"/>
          </a:xfrm>
          <a:prstGeom prst="rect">
            <a:avLst/>
          </a:prstGeom>
          <a:noFill/>
          <a:ln>
            <a:solidFill>
              <a:srgbClr val="C00000"/>
            </a:solidFill>
          </a:ln>
        </p:spPr>
        <p:txBody>
          <a:bodyPr wrap="square" rtlCol="0">
            <a:spAutoFit/>
          </a:bodyPr>
          <a:lstStyle/>
          <a:p>
            <a:pPr algn="ctr"/>
            <a:r>
              <a:rPr lang="ru-RU" sz="5400" b="1" dirty="0" smtClean="0">
                <a:solidFill>
                  <a:srgbClr val="C00000"/>
                </a:solidFill>
                <a:latin typeface="Times New Roman" panose="02020603050405020304" pitchFamily="18" charset="0"/>
                <a:cs typeface="Times New Roman" panose="02020603050405020304" pitchFamily="18" charset="0"/>
              </a:rPr>
              <a:t>Непрофессионализм</a:t>
            </a:r>
            <a:endParaRPr lang="ru-RU" sz="5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5371" y="5101475"/>
            <a:ext cx="11761509" cy="1384995"/>
          </a:xfrm>
          <a:prstGeom prst="rect">
            <a:avLst/>
          </a:prstGeom>
          <a:noFill/>
          <a:ln>
            <a:solidFill>
              <a:srgbClr val="C00000"/>
            </a:solidFill>
          </a:ln>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Это состояние педагогов, которые независимо от стажа, выполняют работу по собственным или чужим, профессионально искажённым, нормам </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16</a:t>
            </a:fld>
            <a:endParaRPr lang="ru-RU"/>
          </a:p>
        </p:txBody>
      </p:sp>
    </p:spTree>
    <p:extLst>
      <p:ext uri="{BB962C8B-B14F-4D97-AF65-F5344CB8AC3E}">
        <p14:creationId xmlns:p14="http://schemas.microsoft.com/office/powerpoint/2010/main" val="908675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551" y="1284624"/>
            <a:ext cx="7805394" cy="2800767"/>
          </a:xfrm>
          <a:prstGeom prst="rect">
            <a:avLst/>
          </a:prstGeom>
          <a:noFill/>
        </p:spPr>
        <p:txBody>
          <a:bodyPr wrap="square" rtlCol="0">
            <a:spAutoFit/>
          </a:bodyPr>
          <a:lstStyle/>
          <a:p>
            <a:pPr algn="just"/>
            <a:r>
              <a:rPr lang="ru-RU" sz="4400" b="1" i="1" dirty="0" smtClean="0">
                <a:solidFill>
                  <a:srgbClr val="C00000"/>
                </a:solidFill>
                <a:latin typeface="Times New Roman" panose="02020603050405020304" pitchFamily="18" charset="0"/>
                <a:cs typeface="Times New Roman" panose="02020603050405020304" pitchFamily="18" charset="0"/>
              </a:rPr>
              <a:t>«Следуя качествам, присущим его деятельности, каждый человек имеет возможность достичь совершенства»</a:t>
            </a:r>
          </a:p>
        </p:txBody>
      </p:sp>
      <p:pic>
        <p:nvPicPr>
          <p:cNvPr id="2050" name="Picture 2" descr="https://moiknigi.com/book_imgs/5/7/57220985_A_Ch_Bhaktivedanta_Svami_Prabhupada_Bhagavad_gita_kak_ona_est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64" y="578511"/>
            <a:ext cx="2896386" cy="4532844"/>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09E13E4-3DE1-40E3-BA9F-1E0E5CB08B69}" type="slidenum">
              <a:rPr lang="ru-RU" smtClean="0"/>
              <a:t>17</a:t>
            </a:fld>
            <a:endParaRPr lang="ru-RU"/>
          </a:p>
        </p:txBody>
      </p:sp>
    </p:spTree>
    <p:extLst>
      <p:ext uri="{BB962C8B-B14F-4D97-AF65-F5344CB8AC3E}">
        <p14:creationId xmlns:p14="http://schemas.microsoft.com/office/powerpoint/2010/main" val="4256738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658" y="2348881"/>
            <a:ext cx="11726944" cy="3046988"/>
          </a:xfrm>
          <a:prstGeom prst="rect">
            <a:avLst/>
          </a:prstGeom>
          <a:noFill/>
        </p:spPr>
        <p:txBody>
          <a:bodyPr wrap="square" rtlCol="0">
            <a:spAutoFit/>
          </a:bodyPr>
          <a:lstStyle/>
          <a:p>
            <a:pPr algn="just"/>
            <a:r>
              <a:rPr lang="ru-RU" sz="3200" b="1" dirty="0">
                <a:solidFill>
                  <a:srgbClr val="002060"/>
                </a:solidFill>
                <a:latin typeface="Times New Roman" panose="02020603050405020304" pitchFamily="18" charset="0"/>
                <a:cs typeface="Times New Roman" panose="02020603050405020304" pitchFamily="18" charset="0"/>
              </a:rPr>
              <a:t>–  восходящий вектор развития педагога, сопровождающийся изменением его  профессионально-личностного статуса, профессионального мировоззрения, профессиональной культуры, приводящий  к устойчивому развитию профессионализма под воздействием внутренних и внешних факторов</a:t>
            </a:r>
          </a:p>
        </p:txBody>
      </p:sp>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1300774" y="260648"/>
            <a:ext cx="1595532" cy="1713831"/>
          </a:xfrm>
          <a:prstGeom prst="rect">
            <a:avLst/>
          </a:prstGeom>
          <a:ln>
            <a:noFill/>
          </a:ln>
          <a:extLst/>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195687" y="260648"/>
            <a:ext cx="8719793" cy="1600438"/>
          </a:xfrm>
          <a:prstGeom prst="rect">
            <a:avLst/>
          </a:prstGeom>
          <a:noFill/>
        </p:spPr>
        <p:txBody>
          <a:bodyPr wrap="square" rtlCol="0">
            <a:spAutoFit/>
          </a:bodyPr>
          <a:lstStyle/>
          <a:p>
            <a:pPr algn="ctr"/>
            <a:r>
              <a:rPr lang="ru-RU" sz="4000" b="1" dirty="0">
                <a:solidFill>
                  <a:srgbClr val="C00000"/>
                </a:solidFill>
                <a:latin typeface="Times New Roman" panose="02020603050405020304" pitchFamily="18" charset="0"/>
                <a:cs typeface="Times New Roman" panose="02020603050405020304" pitchFamily="18" charset="0"/>
              </a:rPr>
              <a:t>ПРОФЕССИОНАЛЬНЫЙ РОСТ ПЕДАГОГА </a:t>
            </a:r>
          </a:p>
          <a:p>
            <a:endParaRPr lang="ru-RU" dirty="0"/>
          </a:p>
        </p:txBody>
      </p:sp>
      <p:sp>
        <p:nvSpPr>
          <p:cNvPr id="4" name="TextBox 3"/>
          <p:cNvSpPr txBox="1"/>
          <p:nvPr/>
        </p:nvSpPr>
        <p:spPr>
          <a:xfrm>
            <a:off x="1178352" y="5599522"/>
            <a:ext cx="11013648" cy="769441"/>
          </a:xfrm>
          <a:prstGeom prst="rect">
            <a:avLst/>
          </a:prstGeom>
          <a:noFill/>
        </p:spPr>
        <p:txBody>
          <a:bodyPr wrap="square" rtlCol="0">
            <a:spAutoFit/>
          </a:bodyPr>
          <a:lstStyle/>
          <a:p>
            <a:r>
              <a:rPr lang="ru-RU" sz="4400" b="1" i="1" dirty="0" smtClean="0">
                <a:solidFill>
                  <a:srgbClr val="C00000"/>
                </a:solidFill>
                <a:latin typeface="Times New Roman" panose="02020603050405020304" pitchFamily="18" charset="0"/>
                <a:cs typeface="Times New Roman" panose="02020603050405020304" pitchFamily="18" charset="0"/>
              </a:rPr>
              <a:t>«Учиться у всех – не подражать никому!»</a:t>
            </a:r>
            <a:endParaRPr lang="ru-RU" sz="4400" b="1" i="1"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509E13E4-3DE1-40E3-BA9F-1E0E5CB08B69}" type="slidenum">
              <a:rPr lang="ru-RU" smtClean="0"/>
              <a:t>18</a:t>
            </a:fld>
            <a:endParaRPr lang="ru-RU"/>
          </a:p>
        </p:txBody>
      </p:sp>
    </p:spTree>
    <p:extLst>
      <p:ext uri="{BB962C8B-B14F-4D97-AF65-F5344CB8AC3E}">
        <p14:creationId xmlns:p14="http://schemas.microsoft.com/office/powerpoint/2010/main" val="557852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9E13E4-3DE1-40E3-BA9F-1E0E5CB08B69}" type="slidenum">
              <a:rPr lang="ru-RU" smtClean="0"/>
              <a:t>19</a:t>
            </a:fld>
            <a:endParaRPr lang="ru-RU"/>
          </a:p>
        </p:txBody>
      </p:sp>
      <p:sp>
        <p:nvSpPr>
          <p:cNvPr id="3" name="TextBox 2"/>
          <p:cNvSpPr txBox="1"/>
          <p:nvPr/>
        </p:nvSpPr>
        <p:spPr>
          <a:xfrm>
            <a:off x="329938" y="612744"/>
            <a:ext cx="11698664" cy="5632311"/>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Сам себе факт повышения квалификации и профессионального развития, к сожалению, не является  гарантией профессионального роста  учителей. Большое значение имеют содержание и формы этих программ. Мировой и отечественный опыт показывают, что в лидирующих образовательных системах складывается </a:t>
            </a:r>
            <a:r>
              <a:rPr lang="ru-RU" sz="2400" b="1" i="1" dirty="0" smtClean="0">
                <a:solidFill>
                  <a:srgbClr val="C00000"/>
                </a:solidFill>
                <a:latin typeface="Times New Roman" panose="02020603050405020304" pitchFamily="18" charset="0"/>
                <a:cs typeface="Times New Roman" panose="02020603050405020304" pitchFamily="18" charset="0"/>
              </a:rPr>
              <a:t>практика адресного применения мер поддержки</a:t>
            </a:r>
            <a:r>
              <a:rPr lang="ru-RU" sz="2400" b="1" dirty="0" smtClean="0">
                <a:solidFill>
                  <a:srgbClr val="002060"/>
                </a:solidFill>
                <a:latin typeface="Times New Roman" panose="02020603050405020304" pitchFamily="18" charset="0"/>
                <a:cs typeface="Times New Roman" panose="02020603050405020304" pitchFamily="18" charset="0"/>
              </a:rPr>
              <a:t>, основанная на анализе дефицитов школ и педагогических работников с учётом специфического контекста образовательной организации. Важной особенностью такой помощи является повышении квалификации, </a:t>
            </a:r>
            <a:r>
              <a:rPr lang="ru-RU" sz="2400" b="1" dirty="0" smtClean="0">
                <a:solidFill>
                  <a:srgbClr val="C00000"/>
                </a:solidFill>
                <a:latin typeface="Times New Roman" panose="02020603050405020304" pitchFamily="18" charset="0"/>
                <a:cs typeface="Times New Roman" panose="02020603050405020304" pitchFamily="18" charset="0"/>
              </a:rPr>
              <a:t>организации непрерывного профессионального развития на рабочем месте педагога</a:t>
            </a:r>
            <a:r>
              <a:rPr lang="ru-RU" sz="2400" b="1" dirty="0" smtClean="0">
                <a:solidFill>
                  <a:srgbClr val="002060"/>
                </a:solidFill>
                <a:latin typeface="Times New Roman" panose="02020603050405020304" pitchFamily="18" charset="0"/>
                <a:cs typeface="Times New Roman" panose="02020603050405020304" pitchFamily="18" charset="0"/>
              </a:rPr>
              <a:t>. Активное включение педагогов в школьный методический процесс, в построение и внедрение эффективной методической системы становится источником непрерывного профессионального развития педагогов, а превращение школы в </a:t>
            </a:r>
            <a:r>
              <a:rPr lang="ru-RU" sz="2400" b="1" i="1" dirty="0" smtClean="0">
                <a:solidFill>
                  <a:srgbClr val="C00000"/>
                </a:solidFill>
                <a:latin typeface="Times New Roman" panose="02020603050405020304" pitchFamily="18" charset="0"/>
                <a:cs typeface="Times New Roman" panose="02020603050405020304" pitchFamily="18" charset="0"/>
              </a:rPr>
              <a:t>обучающуюся организацию </a:t>
            </a:r>
            <a:r>
              <a:rPr lang="ru-RU" sz="2400" b="1" dirty="0" smtClean="0">
                <a:solidFill>
                  <a:srgbClr val="002060"/>
                </a:solidFill>
                <a:latin typeface="Times New Roman" panose="02020603050405020304" pitchFamily="18" charset="0"/>
                <a:cs typeface="Times New Roman" panose="02020603050405020304" pitchFamily="18" charset="0"/>
              </a:rPr>
              <a:t>способно значимо не только повышать удовлетворённость учителей своей работой, но и положительно сказывается на повышении образовательных результатов обучающихся</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60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26127"/>
            <a:ext cx="11943761" cy="4031873"/>
          </a:xfrm>
          <a:prstGeom prst="rect">
            <a:avLst/>
          </a:prstGeom>
        </p:spPr>
        <p:txBody>
          <a:bodyPr wrap="square">
            <a:spAutoFit/>
          </a:bodyPr>
          <a:lstStyle/>
          <a:p>
            <a:pPr algn="just">
              <a:spcAft>
                <a:spcPts val="0"/>
              </a:spcAft>
            </a:pPr>
            <a:r>
              <a:rPr lang="ru-RU" sz="3200" b="1" dirty="0">
                <a:solidFill>
                  <a:srgbClr val="002060"/>
                </a:solidFill>
                <a:latin typeface="Times New Roman" panose="02020603050405020304" pitchFamily="18" charset="0"/>
                <a:ea typeface="Calibri" panose="020F0502020204030204" pitchFamily="34" charset="0"/>
              </a:rPr>
              <a:t>Проблема повышения качества образования является одной из ведущих в разработке государственных программ развития российского образования последних лет: государственная программа Российской Федерации «Развитие образования» (утверждена постановлением Правительства Российской Федерации от 26.12.2017 № 1642 «Об утверждении государственной программы Российской Федерации «Развитие образования»).</a:t>
            </a:r>
            <a:endParaRPr lang="ru-RU" sz="3200" b="1" dirty="0">
              <a:solidFill>
                <a:srgbClr val="002060"/>
              </a:solidFill>
              <a:effectLst/>
              <a:latin typeface="Times New Roman" panose="02020603050405020304" pitchFamily="18" charset="0"/>
              <a:ea typeface="Calibri" panose="020F0502020204030204" pitchFamily="34" charset="0"/>
            </a:endParaRPr>
          </a:p>
        </p:txBody>
      </p:sp>
      <p:pic>
        <p:nvPicPr>
          <p:cNvPr id="3074" name="Picture 2" descr="http://korsovet.ge/wp-content/uploads/2016/12/slid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22" y="103695"/>
            <a:ext cx="4717338" cy="260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567" y="207390"/>
            <a:ext cx="9649437" cy="3046988"/>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Потребность в повышении квалификации и развитии профессионализма и мастерства возникает, когда </a:t>
            </a:r>
            <a:r>
              <a:rPr lang="ru-RU" sz="2400" b="1" i="1" dirty="0">
                <a:solidFill>
                  <a:srgbClr val="C00000"/>
                </a:solidFill>
                <a:latin typeface="Times New Roman" panose="02020603050405020304" pitchFamily="18" charset="0"/>
                <a:cs typeface="Times New Roman" panose="02020603050405020304" pitchFamily="18" charset="0"/>
              </a:rPr>
              <a:t>ставятся новые цели, выдвигаются новые требования, меняется характер деятельности,</a:t>
            </a:r>
            <a:r>
              <a:rPr lang="ru-RU" sz="2400" b="1" dirty="0">
                <a:solidFill>
                  <a:srgbClr val="002060"/>
                </a:solidFill>
                <a:latin typeface="Times New Roman" panose="02020603050405020304" pitchFamily="18" charset="0"/>
                <a:cs typeface="Times New Roman" panose="02020603050405020304" pitchFamily="18" charset="0"/>
              </a:rPr>
              <a:t> когда педагоги знакомятся с новыми достижениями педагогической науки и передовой практики, открывают для себя новые возможности в совершенствование своей профессиональной компетентности, достижения более высоких результатов деятельности (Н.В. Немова)</a:t>
            </a:r>
          </a:p>
        </p:txBody>
      </p:sp>
      <p:pic>
        <p:nvPicPr>
          <p:cNvPr id="3" name="Рисунок 2" descr="профстандарт 2015.png"/>
          <p:cNvPicPr>
            <a:picLocks noChangeAspect="1"/>
          </p:cNvPicPr>
          <p:nvPr/>
        </p:nvPicPr>
        <p:blipFill>
          <a:blip r:embed="rId2" cstate="print"/>
          <a:stretch>
            <a:fillRect/>
          </a:stretch>
        </p:blipFill>
        <p:spPr>
          <a:xfrm>
            <a:off x="3067481" y="4960365"/>
            <a:ext cx="2802499" cy="1653727"/>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ФГОС.jpg"/>
          <p:cNvPicPr>
            <a:picLocks noChangeAspect="1"/>
          </p:cNvPicPr>
          <p:nvPr/>
        </p:nvPicPr>
        <p:blipFill>
          <a:blip r:embed="rId3" cstate="print"/>
          <a:stretch>
            <a:fillRect/>
          </a:stretch>
        </p:blipFill>
        <p:spPr>
          <a:xfrm>
            <a:off x="6042580" y="3789040"/>
            <a:ext cx="2960017" cy="1171325"/>
          </a:xfrm>
          <a:prstGeom prst="rect">
            <a:avLst/>
          </a:prstGeom>
          <a:ln w="38100">
            <a:solidFill>
              <a:srgbClr val="002060"/>
            </a:solidFill>
          </a:ln>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21" y="3789040"/>
            <a:ext cx="2395260" cy="1555957"/>
          </a:xfrm>
          <a:prstGeom prst="rect">
            <a:avLst/>
          </a:prstGeom>
          <a:ln w="38100">
            <a:solidFill>
              <a:srgbClr val="002060"/>
            </a:solidFill>
          </a:ln>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8832" y="5068238"/>
            <a:ext cx="4102522" cy="1437980"/>
          </a:xfrm>
          <a:prstGeom prst="rect">
            <a:avLst/>
          </a:prstGeom>
          <a:ln w="57150">
            <a:solidFill>
              <a:srgbClr val="002060"/>
            </a:solidFill>
          </a:ln>
        </p:spPr>
      </p:pic>
      <p:pic>
        <p:nvPicPr>
          <p:cNvPr id="2050" name="Picture 2" descr="Наталья  Немов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28" y="808277"/>
            <a:ext cx="1905000" cy="190500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509E13E4-3DE1-40E3-BA9F-1E0E5CB08B69}" type="slidenum">
              <a:rPr lang="ru-RU" smtClean="0"/>
              <a:t>20</a:t>
            </a:fld>
            <a:endParaRPr lang="ru-RU"/>
          </a:p>
        </p:txBody>
      </p:sp>
    </p:spTree>
    <p:extLst>
      <p:ext uri="{BB962C8B-B14F-4D97-AF65-F5344CB8AC3E}">
        <p14:creationId xmlns:p14="http://schemas.microsoft.com/office/powerpoint/2010/main" val="191117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chemeClr val="bg1"/>
          </a:solidFill>
        </p:spPr>
        <p:txBody>
          <a:bodyPr/>
          <a:lstStyle/>
          <a:p>
            <a:r>
              <a:rPr lang="ru-RU" sz="4000" b="1" dirty="0">
                <a:solidFill>
                  <a:srgbClr val="C00000"/>
                </a:solidFill>
                <a:latin typeface="Times New Roman" pitchFamily="18" charset="0"/>
                <a:cs typeface="Times New Roman" pitchFamily="18" charset="0"/>
              </a:rPr>
              <a:t>Что такое методическая работа в школе?</a:t>
            </a:r>
          </a:p>
        </p:txBody>
      </p:sp>
      <p:sp>
        <p:nvSpPr>
          <p:cNvPr id="4101" name="Text Box 5"/>
          <p:cNvSpPr txBox="1">
            <a:spLocks noChangeArrowheads="1"/>
          </p:cNvSpPr>
          <p:nvPr/>
        </p:nvSpPr>
        <p:spPr bwMode="auto">
          <a:xfrm>
            <a:off x="556181" y="1844675"/>
            <a:ext cx="11538409" cy="1569660"/>
          </a:xfrm>
          <a:prstGeom prst="rect">
            <a:avLst/>
          </a:prstGeom>
          <a:solidFill>
            <a:schemeClr val="bg1"/>
          </a:soli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ct val="50000"/>
              </a:spcBef>
            </a:pPr>
            <a:r>
              <a:rPr lang="ru-RU" dirty="0"/>
              <a:t>– </a:t>
            </a:r>
            <a:r>
              <a:rPr lang="ru-RU" sz="2400" b="1" dirty="0">
                <a:solidFill>
                  <a:srgbClr val="002060"/>
                </a:solidFill>
                <a:latin typeface="Times New Roman" pitchFamily="18" charset="0"/>
              </a:rPr>
              <a:t>целостная, основанная на достижениях науки, передового опыта и анализе конкретных затруднений учителей система взаимосвязанных мер, действий, мероприятий, направленных на всестороннее повышение мастерства педагогов школы </a:t>
            </a:r>
            <a:r>
              <a:rPr lang="ru-RU" sz="2400" b="1" i="1" dirty="0">
                <a:solidFill>
                  <a:srgbClr val="002060"/>
                </a:solidFill>
                <a:latin typeface="Times New Roman" pitchFamily="18" charset="0"/>
              </a:rPr>
              <a:t>(М.М. Поташник «Управление современной школой»)</a:t>
            </a:r>
          </a:p>
        </p:txBody>
      </p:sp>
      <p:sp>
        <p:nvSpPr>
          <p:cNvPr id="4104" name="Text Box 8"/>
          <p:cNvSpPr txBox="1">
            <a:spLocks noChangeArrowheads="1"/>
          </p:cNvSpPr>
          <p:nvPr/>
        </p:nvSpPr>
        <p:spPr bwMode="auto">
          <a:xfrm>
            <a:off x="556181" y="4076700"/>
            <a:ext cx="11538409" cy="1569660"/>
          </a:xfrm>
          <a:prstGeom prst="rect">
            <a:avLst/>
          </a:prstGeom>
          <a:solidFill>
            <a:schemeClr val="bg1"/>
          </a:solidFill>
          <a:ln>
            <a:solidFill>
              <a:srgbClr val="002060"/>
            </a:solid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dirty="0"/>
              <a:t> – </a:t>
            </a:r>
            <a:r>
              <a:rPr lang="ru-RU" sz="2400" b="1" dirty="0">
                <a:solidFill>
                  <a:srgbClr val="002060"/>
                </a:solidFill>
                <a:latin typeface="Times New Roman" pitchFamily="18" charset="0"/>
              </a:rPr>
              <a:t>деятельность по обучению и развитию кадров; выявлению и распространению наиболее ценного педагогического опыта, а также созданию собственных методических разработок для обеспечения образовательного процесса </a:t>
            </a:r>
          </a:p>
          <a:p>
            <a:pPr algn="just"/>
            <a:r>
              <a:rPr lang="ru-RU" sz="2400" b="1" i="1" dirty="0">
                <a:solidFill>
                  <a:srgbClr val="002060"/>
                </a:solidFill>
                <a:latin typeface="Times New Roman" pitchFamily="18" charset="0"/>
              </a:rPr>
              <a:t>(Н.В. </a:t>
            </a:r>
            <a:r>
              <a:rPr lang="ru-RU" sz="2400" b="1" i="1" dirty="0" err="1">
                <a:solidFill>
                  <a:srgbClr val="002060"/>
                </a:solidFill>
                <a:latin typeface="Times New Roman" pitchFamily="18" charset="0"/>
              </a:rPr>
              <a:t>Немова</a:t>
            </a:r>
            <a:r>
              <a:rPr lang="ru-RU" sz="2400" b="1" i="1" dirty="0">
                <a:solidFill>
                  <a:srgbClr val="002060"/>
                </a:solidFill>
                <a:latin typeface="Times New Roman" pitchFamily="18" charset="0"/>
              </a:rPr>
              <a:t>. «Управление методической работой в школе»)</a:t>
            </a:r>
          </a:p>
        </p:txBody>
      </p:sp>
      <p:sp>
        <p:nvSpPr>
          <p:cNvPr id="2" name="Номер слайда 1"/>
          <p:cNvSpPr>
            <a:spLocks noGrp="1"/>
          </p:cNvSpPr>
          <p:nvPr>
            <p:ph type="sldNum" sz="quarter" idx="12"/>
          </p:nvPr>
        </p:nvSpPr>
        <p:spPr/>
        <p:txBody>
          <a:bodyPr/>
          <a:lstStyle/>
          <a:p>
            <a:fld id="{509E13E4-3DE1-40E3-BA9F-1E0E5CB08B69}" type="slidenum">
              <a:rPr lang="ru-RU" smtClean="0"/>
              <a:t>21</a:t>
            </a:fld>
            <a:endParaRPr lang="ru-RU"/>
          </a:p>
        </p:txBody>
      </p:sp>
    </p:spTree>
    <p:extLst>
      <p:ext uri="{BB962C8B-B14F-4D97-AF65-F5344CB8AC3E}">
        <p14:creationId xmlns:p14="http://schemas.microsoft.com/office/powerpoint/2010/main" val="139963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Выноска-облако 2"/>
          <p:cNvSpPr/>
          <p:nvPr/>
        </p:nvSpPr>
        <p:spPr>
          <a:xfrm>
            <a:off x="6866915" y="114880"/>
            <a:ext cx="5114553" cy="2590613"/>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МЕТОДИЧЕСКАЯ СИСТЕМА ШКОЛЫ</a:t>
            </a:r>
          </a:p>
        </p:txBody>
      </p:sp>
      <p:pic>
        <p:nvPicPr>
          <p:cNvPr id="4" name="Рисунок 3" descr="педсовет.png"/>
          <p:cNvPicPr>
            <a:picLocks noChangeAspect="1"/>
          </p:cNvPicPr>
          <p:nvPr/>
        </p:nvPicPr>
        <p:blipFill>
          <a:blip r:embed="rId2" cstate="print"/>
          <a:stretch>
            <a:fillRect/>
          </a:stretch>
        </p:blipFill>
        <p:spPr>
          <a:xfrm>
            <a:off x="9300357" y="4005064"/>
            <a:ext cx="2571398" cy="2415780"/>
          </a:xfrm>
          <a:prstGeom prst="rect">
            <a:avLst/>
          </a:prstGeom>
        </p:spPr>
      </p:pic>
      <p:sp>
        <p:nvSpPr>
          <p:cNvPr id="5" name="Выноска-облако 4"/>
          <p:cNvSpPr/>
          <p:nvPr/>
        </p:nvSpPr>
        <p:spPr>
          <a:xfrm flipH="1">
            <a:off x="2673289" y="1236159"/>
            <a:ext cx="4932040" cy="2664296"/>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СИСТЕМА МЕТОДИЧЕСКОЙ РАБОТЫ</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 name="Выгнутая вверх стрелка 1"/>
          <p:cNvSpPr/>
          <p:nvPr/>
        </p:nvSpPr>
        <p:spPr>
          <a:xfrm rot="20723805">
            <a:off x="4901939" y="227491"/>
            <a:ext cx="2931736" cy="1008668"/>
          </a:xfrm>
          <a:prstGeom prst="curved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lumMod val="50000"/>
                </a:schemeClr>
              </a:solidFill>
            </a:endParaRPr>
          </a:p>
        </p:txBody>
      </p:sp>
      <p:sp>
        <p:nvSpPr>
          <p:cNvPr id="6" name="Номер слайда 5"/>
          <p:cNvSpPr>
            <a:spLocks noGrp="1"/>
          </p:cNvSpPr>
          <p:nvPr>
            <p:ph type="sldNum" sz="quarter" idx="12"/>
          </p:nvPr>
        </p:nvSpPr>
        <p:spPr/>
        <p:txBody>
          <a:bodyPr/>
          <a:lstStyle/>
          <a:p>
            <a:fld id="{509E13E4-3DE1-40E3-BA9F-1E0E5CB08B69}" type="slidenum">
              <a:rPr lang="ru-RU" smtClean="0"/>
              <a:t>22</a:t>
            </a:fld>
            <a:endParaRPr lang="ru-RU"/>
          </a:p>
        </p:txBody>
      </p:sp>
      <p:sp>
        <p:nvSpPr>
          <p:cNvPr id="7" name="Выноска-облако 6"/>
          <p:cNvSpPr/>
          <p:nvPr/>
        </p:nvSpPr>
        <p:spPr>
          <a:xfrm flipH="1">
            <a:off x="207269" y="3427526"/>
            <a:ext cx="4932040" cy="2664296"/>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МЕТОДИЧЕСКАЯ РАБОТА</a:t>
            </a:r>
          </a:p>
        </p:txBody>
      </p:sp>
      <p:sp>
        <p:nvSpPr>
          <p:cNvPr id="8" name="Выгнутая вверх стрелка 7"/>
          <p:cNvSpPr/>
          <p:nvPr/>
        </p:nvSpPr>
        <p:spPr>
          <a:xfrm rot="20552611">
            <a:off x="905620" y="2063973"/>
            <a:ext cx="2931736" cy="1008668"/>
          </a:xfrm>
          <a:prstGeom prst="curved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lumMod val="50000"/>
                </a:schemeClr>
              </a:solidFill>
            </a:endParaRPr>
          </a:p>
        </p:txBody>
      </p:sp>
    </p:spTree>
    <p:extLst>
      <p:ext uri="{BB962C8B-B14F-4D97-AF65-F5344CB8AC3E}">
        <p14:creationId xmlns:p14="http://schemas.microsoft.com/office/powerpoint/2010/main" val="1565249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6409"/>
          </a:xfrm>
        </p:spPr>
        <p:txBody>
          <a:bodyPr>
            <a:normAutofit fontScale="90000"/>
          </a:bodyPr>
          <a:lstStyle/>
          <a:p>
            <a:pPr algn="ctr"/>
            <a:r>
              <a:rPr lang="ru-RU" sz="3600" b="1" dirty="0">
                <a:solidFill>
                  <a:srgbClr val="C00000"/>
                </a:solidFill>
                <a:latin typeface="Times New Roman" panose="02020603050405020304" pitchFamily="18" charset="0"/>
                <a:cs typeface="Times New Roman" panose="02020603050405020304" pitchFamily="18" charset="0"/>
              </a:rPr>
              <a:t>Взаимосвязь  педагогической, дидактической и методической систем </a:t>
            </a:r>
          </a:p>
        </p:txBody>
      </p:sp>
      <p:grpSp>
        <p:nvGrpSpPr>
          <p:cNvPr id="3" name="Группа 2"/>
          <p:cNvGrpSpPr>
            <a:grpSpLocks/>
          </p:cNvGrpSpPr>
          <p:nvPr/>
        </p:nvGrpSpPr>
        <p:grpSpPr bwMode="auto">
          <a:xfrm>
            <a:off x="443059" y="3926624"/>
            <a:ext cx="4397070" cy="2276212"/>
            <a:chOff x="1712" y="12597"/>
            <a:chExt cx="5021" cy="2880"/>
          </a:xfrm>
        </p:grpSpPr>
        <p:cxnSp>
          <p:nvCxnSpPr>
            <p:cNvPr id="4" name="AutoShape 3"/>
            <p:cNvCxnSpPr>
              <a:cxnSpLocks noChangeShapeType="1"/>
            </p:cNvCxnSpPr>
            <p:nvPr/>
          </p:nvCxnSpPr>
          <p:spPr bwMode="auto">
            <a:xfrm>
              <a:off x="1712" y="15477"/>
              <a:ext cx="5021"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 name="AutoShape 4"/>
            <p:cNvCxnSpPr>
              <a:cxnSpLocks noChangeShapeType="1"/>
            </p:cNvCxnSpPr>
            <p:nvPr/>
          </p:nvCxnSpPr>
          <p:spPr bwMode="auto">
            <a:xfrm flipV="1">
              <a:off x="1712" y="12597"/>
              <a:ext cx="0" cy="28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1712" y="12947"/>
              <a:ext cx="4593" cy="25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Педагогическая система</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1712" y="13531"/>
              <a:ext cx="4113" cy="1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Дидактическая система</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1712" y="14192"/>
              <a:ext cx="3542" cy="12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ru-RU"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Методическая система</a:t>
              </a:r>
              <a:endParaRPr lang="ru-R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Box 8"/>
          <p:cNvSpPr txBox="1"/>
          <p:nvPr/>
        </p:nvSpPr>
        <p:spPr>
          <a:xfrm>
            <a:off x="345649" y="1208509"/>
            <a:ext cx="5847761"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Педагогическая система </a:t>
            </a:r>
            <a:r>
              <a:rPr lang="ru-RU" sz="2000" b="1" dirty="0" smtClean="0">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это социально </a:t>
            </a:r>
            <a:r>
              <a:rPr lang="ru-RU" sz="2000" b="1" dirty="0">
                <a:solidFill>
                  <a:srgbClr val="002060"/>
                </a:solidFill>
                <a:latin typeface="Times New Roman" panose="02020603050405020304" pitchFamily="18" charset="0"/>
                <a:cs typeface="Times New Roman" panose="02020603050405020304" pitchFamily="18" charset="0"/>
              </a:rPr>
              <a:t>обусловленная целостность взаимодействующих на основе сотрудничества между собой, окружающей средой и её духовными и материальными ценностями  участников педагогического процесса, направленная на  формирование и развитие личности </a:t>
            </a:r>
          </a:p>
        </p:txBody>
      </p:sp>
      <p:sp>
        <p:nvSpPr>
          <p:cNvPr id="10" name="TextBox 9"/>
          <p:cNvSpPr txBox="1"/>
          <p:nvPr/>
        </p:nvSpPr>
        <p:spPr>
          <a:xfrm>
            <a:off x="6483283" y="1208509"/>
            <a:ext cx="5337929" cy="221599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Дидактическая система </a:t>
            </a:r>
            <a:r>
              <a:rPr lang="ru-RU" sz="2000" b="1" dirty="0" smtClean="0">
                <a:solidFill>
                  <a:srgbClr val="002060"/>
                </a:solidFill>
                <a:latin typeface="Times New Roman" panose="02020603050405020304" pitchFamily="18" charset="0"/>
                <a:cs typeface="Times New Roman" panose="02020603050405020304" pitchFamily="18" charset="0"/>
              </a:rPr>
              <a:t>– это сложившаяся </a:t>
            </a:r>
            <a:r>
              <a:rPr lang="ru-RU" sz="2000" b="1" dirty="0">
                <a:solidFill>
                  <a:srgbClr val="002060"/>
                </a:solidFill>
                <a:latin typeface="Times New Roman" panose="02020603050405020304" pitchFamily="18" charset="0"/>
                <a:cs typeface="Times New Roman" panose="02020603050405020304" pitchFamily="18" charset="0"/>
              </a:rPr>
              <a:t>научная теория </a:t>
            </a:r>
            <a:r>
              <a:rPr lang="ru-RU" sz="2000" b="1" dirty="0" smtClean="0">
                <a:solidFill>
                  <a:srgbClr val="002060"/>
                </a:solidFill>
                <a:latin typeface="Times New Roman" panose="02020603050405020304" pitchFamily="18" charset="0"/>
                <a:cs typeface="Times New Roman" panose="02020603050405020304" pitchFamily="18" charset="0"/>
              </a:rPr>
              <a:t>обучения; </a:t>
            </a:r>
            <a:r>
              <a:rPr lang="ru-RU" sz="2000" b="1" dirty="0">
                <a:solidFill>
                  <a:srgbClr val="002060"/>
                </a:solidFill>
                <a:latin typeface="Times New Roman" panose="02020603050405020304" pitchFamily="18" charset="0"/>
                <a:cs typeface="Times New Roman" panose="02020603050405020304" pitchFamily="18" charset="0"/>
              </a:rPr>
              <a:t>тип организации обучения, в которой находит выражение  определённая совокупность идей, образующих целенаправленную единую и целостную структуру.</a:t>
            </a:r>
          </a:p>
          <a:p>
            <a:endParaRPr lang="ru-RU" dirty="0"/>
          </a:p>
        </p:txBody>
      </p:sp>
      <p:sp>
        <p:nvSpPr>
          <p:cNvPr id="11" name="TextBox 10"/>
          <p:cNvSpPr txBox="1"/>
          <p:nvPr/>
        </p:nvSpPr>
        <p:spPr>
          <a:xfrm>
            <a:off x="4736434" y="3641425"/>
            <a:ext cx="7009363"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000" b="1" dirty="0" smtClean="0">
                <a:solidFill>
                  <a:srgbClr val="C00000"/>
                </a:solidFill>
                <a:latin typeface="Times New Roman" panose="02020603050405020304" pitchFamily="18" charset="0"/>
                <a:cs typeface="Times New Roman" panose="02020603050405020304" pitchFamily="18" charset="0"/>
              </a:rPr>
              <a:t>Методическая система </a:t>
            </a:r>
            <a:r>
              <a:rPr lang="ru-RU" sz="2000" b="1" dirty="0" smtClean="0">
                <a:solidFill>
                  <a:srgbClr val="002060"/>
                </a:solidFill>
                <a:latin typeface="Times New Roman" panose="02020603050405020304" pitchFamily="18" charset="0"/>
                <a:cs typeface="Times New Roman" panose="02020603050405020304" pitchFamily="18" charset="0"/>
              </a:rPr>
              <a:t>– это продуманность и обоснованность организации педагогического процесса, всех его компонентов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28873" y="4801106"/>
            <a:ext cx="4468305" cy="461665"/>
          </a:xfrm>
          <a:prstGeom prst="rect">
            <a:avLst/>
          </a:prstGeom>
          <a:noFill/>
          <a:ln>
            <a:solidFill>
              <a:srgbClr val="C00000"/>
            </a:solidFill>
          </a:ln>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Методическая система школы</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95999" y="5406789"/>
            <a:ext cx="4754253" cy="461665"/>
          </a:xfrm>
          <a:prstGeom prst="rect">
            <a:avLst/>
          </a:prstGeom>
          <a:noFill/>
          <a:ln>
            <a:solidFill>
              <a:srgbClr val="C00000"/>
            </a:solidFill>
          </a:ln>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Методическая система обучения</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5998" y="5972003"/>
            <a:ext cx="5169033" cy="461665"/>
          </a:xfrm>
          <a:prstGeom prst="rect">
            <a:avLst/>
          </a:prstGeom>
          <a:noFill/>
          <a:ln>
            <a:solidFill>
              <a:srgbClr val="C00000"/>
            </a:solidFill>
          </a:ln>
        </p:spPr>
        <p:txBody>
          <a:bodyPr wrap="square" rtlCol="0">
            <a:spAutoFit/>
          </a:bodyPr>
          <a:lstStyle/>
          <a:p>
            <a:r>
              <a:rPr lang="ru-RU" sz="2400" b="1" i="1" dirty="0" smtClean="0">
                <a:solidFill>
                  <a:srgbClr val="C00000"/>
                </a:solidFill>
                <a:latin typeface="Times New Roman" panose="02020603050405020304" pitchFamily="18" charset="0"/>
                <a:cs typeface="Times New Roman" panose="02020603050405020304" pitchFamily="18" charset="0"/>
              </a:rPr>
              <a:t>Методическая система воспитания</a:t>
            </a:r>
            <a:endParaRPr lang="ru-RU" sz="2400" b="1" i="1"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43719" y="4875964"/>
            <a:ext cx="2818615" cy="369332"/>
          </a:xfrm>
          <a:prstGeom prst="rect">
            <a:avLst/>
          </a:prstGeom>
          <a:noFill/>
        </p:spPr>
        <p:txBody>
          <a:bodyPr wrap="square" rtlCol="0">
            <a:spAutoFit/>
          </a:bodyPr>
          <a:lstStyle/>
          <a:p>
            <a:r>
              <a:rPr lang="ru-RU" b="1" dirty="0" smtClean="0">
                <a:solidFill>
                  <a:srgbClr val="002060"/>
                </a:solidFill>
                <a:latin typeface="Times New Roman" panose="02020603050405020304" pitchFamily="18" charset="0"/>
                <a:cs typeface="Times New Roman" panose="02020603050405020304" pitchFamily="18" charset="0"/>
              </a:rPr>
              <a:t>Управленческая команда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795096" y="5695035"/>
            <a:ext cx="1157929" cy="369332"/>
          </a:xfrm>
          <a:prstGeom prst="rect">
            <a:avLst/>
          </a:prstGeom>
          <a:noFill/>
        </p:spPr>
        <p:txBody>
          <a:bodyPr wrap="square" rtlCol="0">
            <a:spAutoFit/>
          </a:bodyPr>
          <a:lstStyle/>
          <a:p>
            <a:r>
              <a:rPr lang="ru-RU" b="1" dirty="0" smtClean="0">
                <a:solidFill>
                  <a:srgbClr val="002060"/>
                </a:solidFill>
                <a:latin typeface="Times New Roman" panose="02020603050405020304" pitchFamily="18" charset="0"/>
                <a:cs typeface="Times New Roman" panose="02020603050405020304" pitchFamily="18" charset="0"/>
              </a:rPr>
              <a:t>Учителя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7" name="Стрелка вправо 16"/>
          <p:cNvSpPr/>
          <p:nvPr/>
        </p:nvSpPr>
        <p:spPr>
          <a:xfrm>
            <a:off x="7296044" y="4986444"/>
            <a:ext cx="166539" cy="15529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5869756" y="5816707"/>
            <a:ext cx="166539" cy="155296"/>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7005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30139" y="3365947"/>
            <a:ext cx="7488832" cy="2664353"/>
            <a:chOff x="2775" y="6514"/>
            <a:chExt cx="6630" cy="2964"/>
          </a:xfrm>
        </p:grpSpPr>
        <p:cxnSp>
          <p:nvCxnSpPr>
            <p:cNvPr id="3" name="AutoShape 3"/>
            <p:cNvCxnSpPr>
              <a:cxnSpLocks noChangeShapeType="1"/>
            </p:cNvCxnSpPr>
            <p:nvPr/>
          </p:nvCxnSpPr>
          <p:spPr bwMode="auto">
            <a:xfrm>
              <a:off x="4815" y="7876"/>
              <a:ext cx="2610" cy="15"/>
            </a:xfrm>
            <a:prstGeom prst="straightConnector1">
              <a:avLst/>
            </a:prstGeom>
            <a:noFill/>
            <a:ln w="28575">
              <a:solidFill>
                <a:srgbClr val="002060"/>
              </a:solidFill>
              <a:round/>
              <a:headEnd/>
              <a:tailEnd/>
            </a:ln>
          </p:spPr>
        </p:cxnSp>
        <p:cxnSp>
          <p:nvCxnSpPr>
            <p:cNvPr id="4" name="AutoShape 4"/>
            <p:cNvCxnSpPr>
              <a:cxnSpLocks noChangeShapeType="1"/>
              <a:stCxn id="6" idx="3"/>
            </p:cNvCxnSpPr>
            <p:nvPr/>
          </p:nvCxnSpPr>
          <p:spPr bwMode="auto">
            <a:xfrm>
              <a:off x="4785" y="7970"/>
              <a:ext cx="2771" cy="947"/>
            </a:xfrm>
            <a:prstGeom prst="straightConnector1">
              <a:avLst/>
            </a:prstGeom>
            <a:noFill/>
            <a:ln w="28575">
              <a:solidFill>
                <a:srgbClr val="002060"/>
              </a:solidFill>
              <a:round/>
              <a:headEnd/>
              <a:tailEnd/>
            </a:ln>
          </p:spPr>
        </p:cxnSp>
        <p:sp>
          <p:nvSpPr>
            <p:cNvPr id="5" name="Rectangle 5"/>
            <p:cNvSpPr>
              <a:spLocks noChangeArrowheads="1"/>
            </p:cNvSpPr>
            <p:nvPr/>
          </p:nvSpPr>
          <p:spPr bwMode="auto">
            <a:xfrm>
              <a:off x="5085" y="6514"/>
              <a:ext cx="2010" cy="40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latin typeface="Times New Roman" pitchFamily="18" charset="0"/>
                  <a:cs typeface="Times New Roman" pitchFamily="18" charset="0"/>
                </a:rPr>
                <a:t>Цели  </a:t>
              </a:r>
              <a:endParaRPr lang="ru-RU" dirty="0">
                <a:latin typeface="Times New Roman" pitchFamily="18" charset="0"/>
                <a:cs typeface="Times New Roman" pitchFamily="18" charset="0"/>
              </a:endParaRPr>
            </a:p>
          </p:txBody>
        </p:sp>
        <p:sp>
          <p:nvSpPr>
            <p:cNvPr id="6" name="Rectangle 6"/>
            <p:cNvSpPr>
              <a:spLocks noChangeArrowheads="1"/>
            </p:cNvSpPr>
            <p:nvPr/>
          </p:nvSpPr>
          <p:spPr bwMode="auto">
            <a:xfrm>
              <a:off x="2775" y="7744"/>
              <a:ext cx="2010" cy="45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latin typeface="Times New Roman" pitchFamily="18" charset="0"/>
                  <a:cs typeface="Times New Roman" pitchFamily="18" charset="0"/>
                </a:rPr>
                <a:t>Содержание  </a:t>
              </a:r>
              <a:endParaRPr lang="ru-RU" dirty="0">
                <a:latin typeface="Times New Roman" pitchFamily="18" charset="0"/>
                <a:cs typeface="Times New Roman" pitchFamily="18" charset="0"/>
              </a:endParaRPr>
            </a:p>
          </p:txBody>
        </p:sp>
        <p:sp>
          <p:nvSpPr>
            <p:cNvPr id="7" name="Rectangle 7"/>
            <p:cNvSpPr>
              <a:spLocks noChangeArrowheads="1"/>
            </p:cNvSpPr>
            <p:nvPr/>
          </p:nvSpPr>
          <p:spPr bwMode="auto">
            <a:xfrm>
              <a:off x="7395" y="7744"/>
              <a:ext cx="2010" cy="37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latin typeface="Times New Roman" pitchFamily="18" charset="0"/>
                  <a:cs typeface="Times New Roman" pitchFamily="18" charset="0"/>
                </a:rPr>
                <a:t>Методы </a:t>
              </a:r>
              <a:endParaRPr lang="ru-RU" dirty="0">
                <a:latin typeface="Times New Roman" pitchFamily="18" charset="0"/>
                <a:cs typeface="Times New Roman" pitchFamily="18" charset="0"/>
              </a:endParaRPr>
            </a:p>
          </p:txBody>
        </p:sp>
        <p:sp>
          <p:nvSpPr>
            <p:cNvPr id="8" name="Rectangle 8"/>
            <p:cNvSpPr>
              <a:spLocks noChangeArrowheads="1"/>
            </p:cNvSpPr>
            <p:nvPr/>
          </p:nvSpPr>
          <p:spPr bwMode="auto">
            <a:xfrm>
              <a:off x="3859" y="8917"/>
              <a:ext cx="2010" cy="56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solidFill>
                    <a:srgbClr val="C00000"/>
                  </a:solidFill>
                  <a:latin typeface="Times New Roman" pitchFamily="18" charset="0"/>
                  <a:cs typeface="Times New Roman" pitchFamily="18" charset="0"/>
                </a:rPr>
                <a:t> </a:t>
              </a:r>
              <a:r>
                <a:rPr lang="ru-RU" b="1" dirty="0">
                  <a:latin typeface="Times New Roman" pitchFamily="18" charset="0"/>
                  <a:cs typeface="Times New Roman" pitchFamily="18" charset="0"/>
                </a:rPr>
                <a:t>Средства </a:t>
              </a:r>
              <a:endParaRPr lang="ru-RU" dirty="0">
                <a:latin typeface="Times New Roman" pitchFamily="18" charset="0"/>
                <a:cs typeface="Times New Roman" pitchFamily="18" charset="0"/>
              </a:endParaRPr>
            </a:p>
          </p:txBody>
        </p:sp>
        <p:sp>
          <p:nvSpPr>
            <p:cNvPr id="9" name="Rectangle 9"/>
            <p:cNvSpPr>
              <a:spLocks noChangeArrowheads="1"/>
            </p:cNvSpPr>
            <p:nvPr/>
          </p:nvSpPr>
          <p:spPr bwMode="auto">
            <a:xfrm>
              <a:off x="6600" y="8917"/>
              <a:ext cx="2010" cy="56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a:latin typeface="Times New Roman" pitchFamily="18" charset="0"/>
                  <a:cs typeface="Times New Roman" pitchFamily="18" charset="0"/>
                </a:rPr>
                <a:t>Формы  </a:t>
              </a:r>
              <a:endParaRPr lang="ru-RU" dirty="0">
                <a:latin typeface="Times New Roman" pitchFamily="18" charset="0"/>
                <a:cs typeface="Times New Roman" pitchFamily="18" charset="0"/>
              </a:endParaRPr>
            </a:p>
          </p:txBody>
        </p:sp>
        <p:cxnSp>
          <p:nvCxnSpPr>
            <p:cNvPr id="10" name="AutoShape 10"/>
            <p:cNvCxnSpPr>
              <a:cxnSpLocks noChangeShapeType="1"/>
            </p:cNvCxnSpPr>
            <p:nvPr/>
          </p:nvCxnSpPr>
          <p:spPr bwMode="auto">
            <a:xfrm flipH="1">
              <a:off x="4815" y="6915"/>
              <a:ext cx="1335" cy="2025"/>
            </a:xfrm>
            <a:prstGeom prst="straightConnector1">
              <a:avLst/>
            </a:prstGeom>
            <a:noFill/>
            <a:ln w="28575">
              <a:solidFill>
                <a:srgbClr val="002060"/>
              </a:solidFill>
              <a:round/>
              <a:headEnd/>
              <a:tailEnd/>
            </a:ln>
          </p:spPr>
        </p:cxnSp>
        <p:cxnSp>
          <p:nvCxnSpPr>
            <p:cNvPr id="11" name="AutoShape 11"/>
            <p:cNvCxnSpPr>
              <a:cxnSpLocks noChangeShapeType="1"/>
            </p:cNvCxnSpPr>
            <p:nvPr/>
          </p:nvCxnSpPr>
          <p:spPr bwMode="auto">
            <a:xfrm>
              <a:off x="6154" y="6915"/>
              <a:ext cx="1440" cy="2025"/>
            </a:xfrm>
            <a:prstGeom prst="straightConnector1">
              <a:avLst/>
            </a:prstGeom>
            <a:noFill/>
            <a:ln w="28575">
              <a:solidFill>
                <a:srgbClr val="002060"/>
              </a:solidFill>
              <a:round/>
              <a:headEnd/>
              <a:tailEnd/>
            </a:ln>
          </p:spPr>
        </p:cxnSp>
        <p:cxnSp>
          <p:nvCxnSpPr>
            <p:cNvPr id="12" name="AutoShape 12"/>
            <p:cNvCxnSpPr>
              <a:cxnSpLocks noChangeShapeType="1"/>
              <a:stCxn id="7" idx="1"/>
            </p:cNvCxnSpPr>
            <p:nvPr/>
          </p:nvCxnSpPr>
          <p:spPr bwMode="auto">
            <a:xfrm flipH="1">
              <a:off x="4879" y="7930"/>
              <a:ext cx="2516" cy="987"/>
            </a:xfrm>
            <a:prstGeom prst="straightConnector1">
              <a:avLst/>
            </a:prstGeom>
            <a:noFill/>
            <a:ln w="28575">
              <a:solidFill>
                <a:srgbClr val="002060"/>
              </a:solidFill>
              <a:round/>
              <a:headEnd/>
              <a:tailEnd/>
            </a:ln>
          </p:spPr>
        </p:cxnSp>
        <p:cxnSp>
          <p:nvCxnSpPr>
            <p:cNvPr id="13" name="AutoShape 13"/>
            <p:cNvCxnSpPr>
              <a:cxnSpLocks noChangeShapeType="1"/>
            </p:cNvCxnSpPr>
            <p:nvPr/>
          </p:nvCxnSpPr>
          <p:spPr bwMode="auto">
            <a:xfrm flipH="1">
              <a:off x="2775" y="6889"/>
              <a:ext cx="2310" cy="855"/>
            </a:xfrm>
            <a:prstGeom prst="straightConnector1">
              <a:avLst/>
            </a:prstGeom>
            <a:noFill/>
            <a:ln w="28575">
              <a:solidFill>
                <a:srgbClr val="002060"/>
              </a:solidFill>
              <a:round/>
              <a:headEnd/>
              <a:tailEnd/>
            </a:ln>
          </p:spPr>
        </p:cxnSp>
        <p:cxnSp>
          <p:nvCxnSpPr>
            <p:cNvPr id="14" name="AutoShape 14"/>
            <p:cNvCxnSpPr>
              <a:cxnSpLocks noChangeShapeType="1"/>
            </p:cNvCxnSpPr>
            <p:nvPr/>
          </p:nvCxnSpPr>
          <p:spPr bwMode="auto">
            <a:xfrm>
              <a:off x="2903" y="8196"/>
              <a:ext cx="975" cy="1275"/>
            </a:xfrm>
            <a:prstGeom prst="straightConnector1">
              <a:avLst/>
            </a:prstGeom>
            <a:noFill/>
            <a:ln w="28575">
              <a:solidFill>
                <a:srgbClr val="002060"/>
              </a:solidFill>
              <a:round/>
              <a:headEnd/>
              <a:tailEnd/>
            </a:ln>
          </p:spPr>
        </p:cxnSp>
        <p:cxnSp>
          <p:nvCxnSpPr>
            <p:cNvPr id="15" name="AutoShape 15"/>
            <p:cNvCxnSpPr>
              <a:cxnSpLocks noChangeShapeType="1"/>
            </p:cNvCxnSpPr>
            <p:nvPr/>
          </p:nvCxnSpPr>
          <p:spPr bwMode="auto">
            <a:xfrm flipH="1">
              <a:off x="8576" y="8116"/>
              <a:ext cx="810" cy="1275"/>
            </a:xfrm>
            <a:prstGeom prst="straightConnector1">
              <a:avLst/>
            </a:prstGeom>
            <a:noFill/>
            <a:ln w="28575">
              <a:solidFill>
                <a:srgbClr val="002060"/>
              </a:solidFill>
              <a:round/>
              <a:headEnd/>
              <a:tailEnd/>
            </a:ln>
          </p:spPr>
        </p:cxnSp>
        <p:cxnSp>
          <p:nvCxnSpPr>
            <p:cNvPr id="16" name="AutoShape 16"/>
            <p:cNvCxnSpPr>
              <a:cxnSpLocks noChangeShapeType="1"/>
            </p:cNvCxnSpPr>
            <p:nvPr/>
          </p:nvCxnSpPr>
          <p:spPr bwMode="auto">
            <a:xfrm>
              <a:off x="5835" y="9158"/>
              <a:ext cx="735" cy="0"/>
            </a:xfrm>
            <a:prstGeom prst="straightConnector1">
              <a:avLst/>
            </a:prstGeom>
            <a:noFill/>
            <a:ln w="28575">
              <a:solidFill>
                <a:srgbClr val="002060"/>
              </a:solidFill>
              <a:round/>
              <a:headEnd/>
              <a:tailEnd/>
            </a:ln>
          </p:spPr>
        </p:cxnSp>
        <p:cxnSp>
          <p:nvCxnSpPr>
            <p:cNvPr id="17" name="AutoShape 17"/>
            <p:cNvCxnSpPr>
              <a:cxnSpLocks noChangeShapeType="1"/>
            </p:cNvCxnSpPr>
            <p:nvPr/>
          </p:nvCxnSpPr>
          <p:spPr bwMode="auto">
            <a:xfrm>
              <a:off x="7095" y="6889"/>
              <a:ext cx="2310" cy="855"/>
            </a:xfrm>
            <a:prstGeom prst="straightConnector1">
              <a:avLst/>
            </a:prstGeom>
            <a:noFill/>
            <a:ln w="28575">
              <a:solidFill>
                <a:srgbClr val="002060"/>
              </a:solidFill>
              <a:round/>
              <a:headEnd/>
              <a:tailEnd/>
            </a:ln>
          </p:spPr>
        </p:cxnSp>
      </p:grpSp>
      <p:sp>
        <p:nvSpPr>
          <p:cNvPr id="18" name="TextBox 17"/>
          <p:cNvSpPr txBox="1"/>
          <p:nvPr/>
        </p:nvSpPr>
        <p:spPr>
          <a:xfrm>
            <a:off x="1322830" y="2485536"/>
            <a:ext cx="9703449" cy="46166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400" b="1" dirty="0">
                <a:solidFill>
                  <a:srgbClr val="C00000"/>
                </a:solidFill>
                <a:latin typeface="Times New Roman" pitchFamily="18" charset="0"/>
                <a:cs typeface="Times New Roman" pitchFamily="18" charset="0"/>
              </a:rPr>
              <a:t>СТРУКТУРА ПЕДАГОГИЧЕСКОЙ (МЕТОДИЧЕКОЙ) </a:t>
            </a:r>
            <a:r>
              <a:rPr lang="ru-RU" sz="2400" b="1" dirty="0" smtClean="0">
                <a:solidFill>
                  <a:srgbClr val="C00000"/>
                </a:solidFill>
                <a:latin typeface="Times New Roman" pitchFamily="18" charset="0"/>
                <a:cs typeface="Times New Roman" pitchFamily="18" charset="0"/>
              </a:rPr>
              <a:t>СИСТЕМЫ</a:t>
            </a:r>
            <a:endParaRPr lang="ru-RU" sz="2400" b="1" dirty="0">
              <a:solidFill>
                <a:srgbClr val="C00000"/>
              </a:solidFill>
              <a:latin typeface="Times New Roman" pitchFamily="18" charset="0"/>
              <a:cs typeface="Times New Roman" pitchFamily="18" charset="0"/>
            </a:endParaRPr>
          </a:p>
        </p:txBody>
      </p:sp>
      <p:sp>
        <p:nvSpPr>
          <p:cNvPr id="19" name="Прямоугольник 18"/>
          <p:cNvSpPr/>
          <p:nvPr/>
        </p:nvSpPr>
        <p:spPr>
          <a:xfrm>
            <a:off x="329937" y="150829"/>
            <a:ext cx="11689237" cy="216229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rgbClr val="002060"/>
                </a:solidFill>
                <a:latin typeface="Times New Roman" pitchFamily="18" charset="0"/>
                <a:cs typeface="Times New Roman" pitchFamily="18" charset="0"/>
              </a:rPr>
              <a:t>Необходимость в методической системе школы </a:t>
            </a:r>
            <a:r>
              <a:rPr lang="ru-RU" sz="2400" b="1" dirty="0" smtClean="0">
                <a:solidFill>
                  <a:srgbClr val="002060"/>
                </a:solidFill>
                <a:latin typeface="Times New Roman" pitchFamily="18" charset="0"/>
                <a:cs typeface="Times New Roman" pitchFamily="18" charset="0"/>
              </a:rPr>
              <a:t>возникает тогда, </a:t>
            </a:r>
            <a:r>
              <a:rPr lang="ru-RU" sz="2400" b="1" dirty="0">
                <a:solidFill>
                  <a:srgbClr val="002060"/>
                </a:solidFill>
                <a:latin typeface="Times New Roman" pitchFamily="18" charset="0"/>
                <a:cs typeface="Times New Roman" pitchFamily="18" charset="0"/>
              </a:rPr>
              <a:t>когда </a:t>
            </a:r>
            <a:r>
              <a:rPr lang="ru-RU" sz="2400" b="1" dirty="0" smtClean="0">
                <a:solidFill>
                  <a:srgbClr val="002060"/>
                </a:solidFill>
                <a:latin typeface="Times New Roman" pitchFamily="18" charset="0"/>
                <a:cs typeface="Times New Roman" pitchFamily="18" charset="0"/>
              </a:rPr>
              <a:t>предъявляются </a:t>
            </a:r>
            <a:r>
              <a:rPr lang="ru-RU" sz="2400" b="1" dirty="0">
                <a:solidFill>
                  <a:srgbClr val="002060"/>
                </a:solidFill>
                <a:latin typeface="Times New Roman" pitchFamily="18" charset="0"/>
                <a:cs typeface="Times New Roman" pitchFamily="18" charset="0"/>
              </a:rPr>
              <a:t>новые </a:t>
            </a:r>
            <a:r>
              <a:rPr lang="ru-RU" sz="2400" b="1" dirty="0" smtClean="0">
                <a:solidFill>
                  <a:srgbClr val="002060"/>
                </a:solidFill>
                <a:latin typeface="Times New Roman" pitchFamily="18" charset="0"/>
                <a:cs typeface="Times New Roman" pitchFamily="18" charset="0"/>
              </a:rPr>
              <a:t>требования к качеству образовательной деятельности педагогов, методической работы в школе, когда возникает истинное желание и потребность в непрерывном профессиональном росте каждого педагога школы, чтобы школа стала школой ПРОФЕССИОНАЛОВ, школой КАЧЕСТВА ОБРАЗОВАНИЯ  для КАЖДОГО РЕБЁНКА</a:t>
            </a:r>
            <a:endParaRPr lang="ru-RU" sz="2400" b="1" dirty="0">
              <a:solidFill>
                <a:srgbClr val="002060"/>
              </a:solidFill>
              <a:latin typeface="Times New Roman" pitchFamily="18" charset="0"/>
              <a:cs typeface="Times New Roman" pitchFamily="18" charset="0"/>
            </a:endParaRPr>
          </a:p>
        </p:txBody>
      </p:sp>
      <p:sp>
        <p:nvSpPr>
          <p:cNvPr id="20" name="TextBox 19"/>
          <p:cNvSpPr txBox="1"/>
          <p:nvPr/>
        </p:nvSpPr>
        <p:spPr>
          <a:xfrm>
            <a:off x="810325" y="3304989"/>
            <a:ext cx="2788885"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продуманность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783786" y="3336510"/>
            <a:ext cx="2592371"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обоснованность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43187" y="5568635"/>
            <a:ext cx="3250677"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структурированность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9518216" y="5471091"/>
            <a:ext cx="2056494"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фиксация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5674832" y="4580740"/>
            <a:ext cx="1134990" cy="461665"/>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КАК?</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25" name="Номер слайда 24"/>
          <p:cNvSpPr>
            <a:spLocks noGrp="1"/>
          </p:cNvSpPr>
          <p:nvPr>
            <p:ph type="sldNum" sz="quarter" idx="12"/>
          </p:nvPr>
        </p:nvSpPr>
        <p:spPr/>
        <p:txBody>
          <a:bodyPr/>
          <a:lstStyle/>
          <a:p>
            <a:fld id="{509E13E4-3DE1-40E3-BA9F-1E0E5CB08B69}" type="slidenum">
              <a:rPr lang="ru-RU" smtClean="0"/>
              <a:t>24</a:t>
            </a:fld>
            <a:endParaRPr lang="ru-RU"/>
          </a:p>
        </p:txBody>
      </p:sp>
    </p:spTree>
    <p:extLst>
      <p:ext uri="{BB962C8B-B14F-4D97-AF65-F5344CB8AC3E}">
        <p14:creationId xmlns:p14="http://schemas.microsoft.com/office/powerpoint/2010/main" val="1651392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90550481"/>
              </p:ext>
            </p:extLst>
          </p:nvPr>
        </p:nvGraphicFramePr>
        <p:xfrm>
          <a:off x="348793" y="603315"/>
          <a:ext cx="11623248" cy="599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509E13E4-3DE1-40E3-BA9F-1E0E5CB08B69}" type="slidenum">
              <a:rPr lang="ru-RU" smtClean="0"/>
              <a:t>25</a:t>
            </a:fld>
            <a:endParaRPr lang="ru-RU"/>
          </a:p>
        </p:txBody>
      </p:sp>
    </p:spTree>
    <p:extLst>
      <p:ext uri="{BB962C8B-B14F-4D97-AF65-F5344CB8AC3E}">
        <p14:creationId xmlns:p14="http://schemas.microsoft.com/office/powerpoint/2010/main" val="2462550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048898816"/>
              </p:ext>
            </p:extLst>
          </p:nvPr>
        </p:nvGraphicFramePr>
        <p:xfrm>
          <a:off x="226243" y="113122"/>
          <a:ext cx="11726945" cy="6628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509E13E4-3DE1-40E3-BA9F-1E0E5CB08B69}" type="slidenum">
              <a:rPr lang="ru-RU" smtClean="0"/>
              <a:t>26</a:t>
            </a:fld>
            <a:endParaRPr lang="ru-RU"/>
          </a:p>
        </p:txBody>
      </p:sp>
    </p:spTree>
    <p:extLst>
      <p:ext uri="{BB962C8B-B14F-4D97-AF65-F5344CB8AC3E}">
        <p14:creationId xmlns:p14="http://schemas.microsoft.com/office/powerpoint/2010/main" val="2302362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365" y="274638"/>
            <a:ext cx="11660957" cy="994122"/>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ru-RU" sz="3600" b="1" dirty="0">
                <a:latin typeface="Times New Roman" pitchFamily="18" charset="0"/>
                <a:cs typeface="Times New Roman" pitchFamily="18" charset="0"/>
              </a:rPr>
              <a:t>Источники повышения квалификации педагогов</a:t>
            </a:r>
          </a:p>
        </p:txBody>
      </p:sp>
      <p:sp>
        <p:nvSpPr>
          <p:cNvPr id="3" name="TextBox 2"/>
          <p:cNvSpPr txBox="1"/>
          <p:nvPr/>
        </p:nvSpPr>
        <p:spPr>
          <a:xfrm>
            <a:off x="4367808" y="3356992"/>
            <a:ext cx="3168352" cy="523220"/>
          </a:xfrm>
          <a:prstGeom prst="rect">
            <a:avLst/>
          </a:prstGeom>
          <a:noFill/>
        </p:spPr>
        <p:txBody>
          <a:bodyPr wrap="square" rtlCol="0">
            <a:spAutoFit/>
          </a:bodyPr>
          <a:lstStyle/>
          <a:p>
            <a:pPr algn="ctr"/>
            <a:r>
              <a:rPr lang="ru-RU" sz="2800" b="1" dirty="0">
                <a:solidFill>
                  <a:srgbClr val="C00000"/>
                </a:solidFill>
                <a:latin typeface="Times New Roman" pitchFamily="18" charset="0"/>
                <a:cs typeface="Times New Roman" pitchFamily="18" charset="0"/>
              </a:rPr>
              <a:t>ЦИКЛ КОЛБА</a:t>
            </a:r>
          </a:p>
        </p:txBody>
      </p:sp>
      <p:sp>
        <p:nvSpPr>
          <p:cNvPr id="4" name="TextBox 3"/>
          <p:cNvSpPr txBox="1"/>
          <p:nvPr/>
        </p:nvSpPr>
        <p:spPr>
          <a:xfrm>
            <a:off x="3791744" y="2276872"/>
            <a:ext cx="4248472" cy="400110"/>
          </a:xfrm>
          <a:prstGeom prst="rect">
            <a:avLst/>
          </a:prstGeom>
          <a:noFill/>
        </p:spPr>
        <p:txBody>
          <a:bodyPr wrap="square" rtlCol="0">
            <a:spAutoFit/>
          </a:bodyPr>
          <a:lstStyle/>
          <a:p>
            <a:r>
              <a:rPr lang="ru-RU" sz="2000" b="1" dirty="0">
                <a:solidFill>
                  <a:srgbClr val="002060"/>
                </a:solidFill>
                <a:latin typeface="Times New Roman" pitchFamily="18" charset="0"/>
                <a:cs typeface="Times New Roman" pitchFamily="18" charset="0"/>
              </a:rPr>
              <a:t>Систематическое  обучение (КПК)</a:t>
            </a:r>
          </a:p>
        </p:txBody>
      </p:sp>
      <p:sp>
        <p:nvSpPr>
          <p:cNvPr id="5" name="TextBox 4"/>
          <p:cNvSpPr txBox="1"/>
          <p:nvPr/>
        </p:nvSpPr>
        <p:spPr>
          <a:xfrm>
            <a:off x="3863752" y="4293096"/>
            <a:ext cx="4032448" cy="400110"/>
          </a:xfrm>
          <a:prstGeom prst="rect">
            <a:avLst/>
          </a:prstGeom>
          <a:noFill/>
        </p:spPr>
        <p:txBody>
          <a:bodyPr wrap="square" rtlCol="0">
            <a:spAutoFit/>
          </a:bodyPr>
          <a:lstStyle/>
          <a:p>
            <a:pPr algn="ctr"/>
            <a:r>
              <a:rPr lang="ru-RU" sz="2000" b="1" dirty="0">
                <a:solidFill>
                  <a:srgbClr val="002060"/>
                </a:solidFill>
                <a:latin typeface="Times New Roman" pitchFamily="18" charset="0"/>
                <a:cs typeface="Times New Roman" pitchFamily="18" charset="0"/>
              </a:rPr>
              <a:t>Самообразование.  Литература</a:t>
            </a:r>
          </a:p>
        </p:txBody>
      </p:sp>
      <p:sp>
        <p:nvSpPr>
          <p:cNvPr id="6" name="TextBox 5"/>
          <p:cNvSpPr txBox="1"/>
          <p:nvPr/>
        </p:nvSpPr>
        <p:spPr>
          <a:xfrm>
            <a:off x="1775520" y="3212976"/>
            <a:ext cx="2520280" cy="707886"/>
          </a:xfrm>
          <a:prstGeom prst="rect">
            <a:avLst/>
          </a:prstGeom>
          <a:noFill/>
        </p:spPr>
        <p:txBody>
          <a:bodyPr wrap="square" rtlCol="0">
            <a:spAutoFit/>
          </a:bodyPr>
          <a:lstStyle/>
          <a:p>
            <a:pPr algn="ctr"/>
            <a:r>
              <a:rPr lang="ru-RU" sz="2000" b="1" dirty="0">
                <a:solidFill>
                  <a:srgbClr val="002060"/>
                </a:solidFill>
                <a:latin typeface="Times New Roman" pitchFamily="18" charset="0"/>
                <a:cs typeface="Times New Roman" pitchFamily="18" charset="0"/>
              </a:rPr>
              <a:t>Профессиональное  общение</a:t>
            </a:r>
          </a:p>
        </p:txBody>
      </p:sp>
      <p:sp>
        <p:nvSpPr>
          <p:cNvPr id="7" name="TextBox 6"/>
          <p:cNvSpPr txBox="1"/>
          <p:nvPr/>
        </p:nvSpPr>
        <p:spPr>
          <a:xfrm>
            <a:off x="7536160" y="3212976"/>
            <a:ext cx="2880320" cy="707886"/>
          </a:xfrm>
          <a:prstGeom prst="rect">
            <a:avLst/>
          </a:prstGeom>
          <a:noFill/>
        </p:spPr>
        <p:txBody>
          <a:bodyPr wrap="square" rtlCol="0">
            <a:spAutoFit/>
          </a:bodyPr>
          <a:lstStyle/>
          <a:p>
            <a:pPr algn="ctr"/>
            <a:r>
              <a:rPr lang="ru-RU" sz="2000" b="1" dirty="0">
                <a:solidFill>
                  <a:srgbClr val="002060"/>
                </a:solidFill>
                <a:latin typeface="Times New Roman" pitchFamily="18" charset="0"/>
                <a:cs typeface="Times New Roman" pitchFamily="18" charset="0"/>
              </a:rPr>
              <a:t>Эксперимент  </a:t>
            </a:r>
          </a:p>
          <a:p>
            <a:pPr algn="ctr"/>
            <a:r>
              <a:rPr lang="ru-RU" sz="2000" b="1" dirty="0">
                <a:solidFill>
                  <a:srgbClr val="002060"/>
                </a:solidFill>
                <a:latin typeface="Times New Roman" pitchFamily="18" charset="0"/>
                <a:cs typeface="Times New Roman" pitchFamily="18" charset="0"/>
              </a:rPr>
              <a:t>Собственная практика</a:t>
            </a:r>
          </a:p>
        </p:txBody>
      </p:sp>
      <p:cxnSp>
        <p:nvCxnSpPr>
          <p:cNvPr id="9" name="Прямая соединительная линия 8"/>
          <p:cNvCxnSpPr/>
          <p:nvPr/>
        </p:nvCxnSpPr>
        <p:spPr>
          <a:xfrm>
            <a:off x="7896200" y="2492896"/>
            <a:ext cx="1152128"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9048328" y="2492896"/>
            <a:ext cx="0" cy="72008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9048328" y="3933056"/>
            <a:ext cx="0" cy="72008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7896200" y="4653136"/>
            <a:ext cx="1152128"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567608" y="2492896"/>
            <a:ext cx="1152128"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567608" y="2492896"/>
            <a:ext cx="0" cy="72008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567608" y="3861048"/>
            <a:ext cx="0" cy="72008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567608" y="4581128"/>
            <a:ext cx="1296144"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Рисунок 18" descr="1361249539_proekt.jpg"/>
          <p:cNvPicPr>
            <a:picLocks noChangeAspect="1"/>
          </p:cNvPicPr>
          <p:nvPr/>
        </p:nvPicPr>
        <p:blipFill>
          <a:blip r:embed="rId2" cstate="print"/>
          <a:stretch>
            <a:fillRect/>
          </a:stretch>
        </p:blipFill>
        <p:spPr>
          <a:xfrm>
            <a:off x="1703512" y="4941168"/>
            <a:ext cx="1905000" cy="1428750"/>
          </a:xfrm>
          <a:prstGeom prst="rect">
            <a:avLst/>
          </a:prstGeom>
        </p:spPr>
      </p:pic>
      <p:pic>
        <p:nvPicPr>
          <p:cNvPr id="20" name="Рисунок 19" descr="педсовет.png"/>
          <p:cNvPicPr>
            <a:picLocks noChangeAspect="1"/>
          </p:cNvPicPr>
          <p:nvPr/>
        </p:nvPicPr>
        <p:blipFill>
          <a:blip r:embed="rId3" cstate="print"/>
          <a:stretch>
            <a:fillRect/>
          </a:stretch>
        </p:blipFill>
        <p:spPr>
          <a:xfrm>
            <a:off x="8472264" y="4869160"/>
            <a:ext cx="1722336" cy="1618102"/>
          </a:xfrm>
          <a:prstGeom prst="rect">
            <a:avLst/>
          </a:prstGeom>
        </p:spPr>
      </p:pic>
      <p:pic>
        <p:nvPicPr>
          <p:cNvPr id="21" name="Рисунок 20" descr="metod.png"/>
          <p:cNvPicPr>
            <a:picLocks noChangeAspect="1"/>
          </p:cNvPicPr>
          <p:nvPr/>
        </p:nvPicPr>
        <p:blipFill>
          <a:blip r:embed="rId4" cstate="print"/>
          <a:stretch>
            <a:fillRect/>
          </a:stretch>
        </p:blipFill>
        <p:spPr>
          <a:xfrm>
            <a:off x="5303913" y="4941169"/>
            <a:ext cx="1836523" cy="1484585"/>
          </a:xfrm>
          <a:prstGeom prst="rect">
            <a:avLst/>
          </a:prstGeom>
        </p:spPr>
      </p:pic>
      <p:pic>
        <p:nvPicPr>
          <p:cNvPr id="23" name="Рисунок 22" descr="CAS9MJB3.jpg"/>
          <p:cNvPicPr>
            <a:picLocks noChangeAspect="1"/>
          </p:cNvPicPr>
          <p:nvPr/>
        </p:nvPicPr>
        <p:blipFill>
          <a:blip r:embed="rId5" cstate="print"/>
          <a:stretch>
            <a:fillRect/>
          </a:stretch>
        </p:blipFill>
        <p:spPr>
          <a:xfrm>
            <a:off x="2351584" y="1268760"/>
            <a:ext cx="1296144" cy="1138078"/>
          </a:xfrm>
          <a:prstGeom prst="rect">
            <a:avLst/>
          </a:prstGeom>
        </p:spPr>
      </p:pic>
      <p:pic>
        <p:nvPicPr>
          <p:cNvPr id="24" name="Рисунок 23" descr="i[33].jpg"/>
          <p:cNvPicPr>
            <a:picLocks noChangeAspect="1"/>
          </p:cNvPicPr>
          <p:nvPr/>
        </p:nvPicPr>
        <p:blipFill>
          <a:blip r:embed="rId6" cstate="print"/>
          <a:stretch>
            <a:fillRect/>
          </a:stretch>
        </p:blipFill>
        <p:spPr>
          <a:xfrm>
            <a:off x="9192345" y="1484784"/>
            <a:ext cx="1212199" cy="1123304"/>
          </a:xfrm>
          <a:prstGeom prst="rect">
            <a:avLst/>
          </a:prstGeom>
        </p:spPr>
      </p:pic>
      <p:sp>
        <p:nvSpPr>
          <p:cNvPr id="8" name="Номер слайда 7"/>
          <p:cNvSpPr>
            <a:spLocks noGrp="1"/>
          </p:cNvSpPr>
          <p:nvPr>
            <p:ph type="sldNum" sz="quarter" idx="12"/>
          </p:nvPr>
        </p:nvSpPr>
        <p:spPr/>
        <p:txBody>
          <a:bodyPr/>
          <a:lstStyle/>
          <a:p>
            <a:fld id="{509E13E4-3DE1-40E3-BA9F-1E0E5CB08B69}" type="slidenum">
              <a:rPr lang="ru-RU" smtClean="0"/>
              <a:t>27</a:t>
            </a:fld>
            <a:endParaRPr lang="ru-RU"/>
          </a:p>
        </p:txBody>
      </p:sp>
    </p:spTree>
    <p:extLst>
      <p:ext uri="{BB962C8B-B14F-4D97-AF65-F5344CB8AC3E}">
        <p14:creationId xmlns:p14="http://schemas.microsoft.com/office/powerpoint/2010/main" val="705973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939" y="1026617"/>
            <a:ext cx="1636054" cy="1858455"/>
          </a:xfrm>
          <a:prstGeom prst="rect">
            <a:avLst/>
          </a:prstGeom>
        </p:spPr>
      </p:pic>
      <p:sp>
        <p:nvSpPr>
          <p:cNvPr id="5" name="Выгнутая вверх стрелка 4"/>
          <p:cNvSpPr/>
          <p:nvPr/>
        </p:nvSpPr>
        <p:spPr>
          <a:xfrm>
            <a:off x="4081805" y="1051088"/>
            <a:ext cx="3921551" cy="1913643"/>
          </a:xfrm>
          <a:prstGeom prst="curvedDownArrow">
            <a:avLst>
              <a:gd name="adj1" fmla="val 25000"/>
              <a:gd name="adj2" fmla="val 44831"/>
              <a:gd name="adj3" fmla="val 25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title"/>
          </p:nvPr>
        </p:nvSpPr>
        <p:spPr>
          <a:xfrm>
            <a:off x="65988" y="129476"/>
            <a:ext cx="10976728" cy="624689"/>
          </a:xfrm>
        </p:spPr>
        <p:txBody>
          <a:bodyPr>
            <a:normAutofit fontScale="90000"/>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Концептуальная идея</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306531" y="3026005"/>
            <a:ext cx="5740924" cy="3539430"/>
          </a:xfrm>
          <a:prstGeom prst="rect">
            <a:avLst/>
          </a:prstGeom>
          <a:noFill/>
          <a:ln w="57150">
            <a:solidFill>
              <a:srgbClr val="C00000"/>
            </a:solidFill>
          </a:ln>
        </p:spPr>
        <p:txBody>
          <a:bodyPr wrap="square" rtlCol="0">
            <a:spAutoFit/>
          </a:bodyPr>
          <a:lstStyle/>
          <a:p>
            <a:pPr algn="just"/>
            <a:r>
              <a:rPr lang="ru-RU" sz="2800" b="1" dirty="0" smtClean="0">
                <a:solidFill>
                  <a:srgbClr val="C00000"/>
                </a:solidFill>
                <a:latin typeface="Times New Roman" panose="02020603050405020304" pitchFamily="18" charset="0"/>
                <a:cs typeface="Times New Roman" panose="02020603050405020304" pitchFamily="18" charset="0"/>
              </a:rPr>
              <a:t>Открытый профессионализм педагога - </a:t>
            </a:r>
            <a:r>
              <a:rPr lang="ru-RU" sz="2800" b="1" dirty="0" smtClean="0">
                <a:solidFill>
                  <a:srgbClr val="002060"/>
                </a:solidFill>
                <a:latin typeface="Times New Roman" panose="02020603050405020304" pitchFamily="18" charset="0"/>
                <a:cs typeface="Times New Roman" panose="02020603050405020304" pitchFamily="18" charset="0"/>
              </a:rPr>
              <a:t>это такой процесс его профессионально-личностного развития, который им самим инициируется, рефлексируется, т.е. педагог – значимый и влиятельный участник профессионального развития.  </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4525" y="2441542"/>
            <a:ext cx="5920032" cy="224676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ru-RU" sz="2800" b="1" dirty="0" smtClean="0">
                <a:solidFill>
                  <a:schemeClr val="bg1"/>
                </a:solidFill>
                <a:latin typeface="Times New Roman" panose="02020603050405020304" pitchFamily="18" charset="0"/>
                <a:cs typeface="Times New Roman" panose="02020603050405020304" pitchFamily="18" charset="0"/>
              </a:rPr>
              <a:t>педагогов обязывают реализовывать  программы, кем-то придуманные, смысла и назначения которых они не понимают. </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525" y="1291472"/>
            <a:ext cx="3827280" cy="1077218"/>
          </a:xfrm>
          <a:prstGeom prst="rect">
            <a:avLst/>
          </a:prstGeom>
          <a:noFill/>
        </p:spPr>
        <p:txBody>
          <a:bodyPr wrap="square" rtlCol="0">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Закрытый профессионализм</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78012" y="1130746"/>
            <a:ext cx="2969443" cy="1754326"/>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Образовательные инновации предполагают, личное осознанное участие педагога в инновационной деятельности</a:t>
            </a:r>
            <a:r>
              <a:rPr lang="ru-RU" b="1" dirty="0" smtClean="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76" y="4864898"/>
            <a:ext cx="1636054" cy="1858455"/>
          </a:xfrm>
          <a:prstGeom prst="rect">
            <a:avLst/>
          </a:prstGeom>
        </p:spPr>
      </p:pic>
      <p:sp>
        <p:nvSpPr>
          <p:cNvPr id="10" name="TextBox 9"/>
          <p:cNvSpPr txBox="1"/>
          <p:nvPr/>
        </p:nvSpPr>
        <p:spPr>
          <a:xfrm>
            <a:off x="1814658" y="4999274"/>
            <a:ext cx="3992253" cy="923330"/>
          </a:xfrm>
          <a:prstGeom prst="rect">
            <a:avLst/>
          </a:prstGeom>
          <a:noFill/>
        </p:spPr>
        <p:txBody>
          <a:bodyPr wrap="square" rtlCol="0">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Качество деятельности значительно повышается, когда человека ведут за собой, а не толкают в спину</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1" name="Номер слайда 10"/>
          <p:cNvSpPr>
            <a:spLocks noGrp="1"/>
          </p:cNvSpPr>
          <p:nvPr>
            <p:ph type="sldNum" sz="quarter" idx="12"/>
          </p:nvPr>
        </p:nvSpPr>
        <p:spPr/>
        <p:txBody>
          <a:bodyPr/>
          <a:lstStyle/>
          <a:p>
            <a:fld id="{509E13E4-3DE1-40E3-BA9F-1E0E5CB08B69}" type="slidenum">
              <a:rPr lang="ru-RU" smtClean="0"/>
              <a:t>28</a:t>
            </a:fld>
            <a:endParaRPr lang="ru-RU"/>
          </a:p>
        </p:txBody>
      </p:sp>
    </p:spTree>
    <p:extLst>
      <p:ext uri="{BB962C8B-B14F-4D97-AF65-F5344CB8AC3E}">
        <p14:creationId xmlns:p14="http://schemas.microsoft.com/office/powerpoint/2010/main" val="4194696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3563331" y="-197962"/>
            <a:ext cx="4392891" cy="1064272"/>
          </a:xfrm>
        </p:spPr>
        <p:txBody>
          <a:bodyPr vert="horz" lIns="0" tIns="19265" rIns="0" bIns="0" rtlCol="0" anchor="ctr">
            <a:normAutofit/>
          </a:bodyPr>
          <a:lstStyle/>
          <a:p>
            <a:pPr algn="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sz="2800" dirty="0">
                <a:solidFill>
                  <a:srgbClr val="C00000"/>
                </a:solidFill>
                <a:latin typeface="Times New Roman" pitchFamily="16" charset="0"/>
              </a:rPr>
              <a:t>Решение проблем через  </a:t>
            </a:r>
          </a:p>
        </p:txBody>
      </p:sp>
      <p:sp>
        <p:nvSpPr>
          <p:cNvPr id="8195" name="Rectangle 2"/>
          <p:cNvSpPr>
            <a:spLocks noGrp="1" noChangeArrowheads="1"/>
          </p:cNvSpPr>
          <p:nvPr>
            <p:ph type="body" idx="4294967295"/>
          </p:nvPr>
        </p:nvSpPr>
        <p:spPr>
          <a:xfrm>
            <a:off x="1775520" y="5517232"/>
            <a:ext cx="8640960" cy="936104"/>
          </a:xfr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vert="horz" lIns="0" tIns="15999" rIns="0" bIns="0" rtlCol="0">
            <a:normAutofit fontScale="92500"/>
          </a:bodyPr>
          <a:lstStyle/>
          <a:p>
            <a:pPr marL="234535" indent="-342900" algn="just">
              <a:buSzPct val="45000"/>
              <a:buFont typeface="Wingdings" panose="05000000000000000000" pitchFamily="2" charset="2"/>
              <a:buChar char="Ø"/>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sz="1900" b="1" u="sng" dirty="0">
                <a:latin typeface="Times New Roman" pitchFamily="16" charset="0"/>
              </a:rPr>
              <a:t>Выявление затруднений</a:t>
            </a:r>
            <a:r>
              <a:rPr lang="fi-FI" sz="1900" b="1" dirty="0">
                <a:latin typeface="Times New Roman" pitchFamily="16" charset="0"/>
              </a:rPr>
              <a:t>, потребностей и образовательных запросов учителей и передача информации об их наличии для формирования заказа  в учреждения дополнительного педагогического образования и повышения квалификации</a:t>
            </a:r>
          </a:p>
        </p:txBody>
      </p:sp>
      <p:sp>
        <p:nvSpPr>
          <p:cNvPr id="4" name="Прямоугольник 3"/>
          <p:cNvSpPr/>
          <p:nvPr/>
        </p:nvSpPr>
        <p:spPr>
          <a:xfrm>
            <a:off x="1775520" y="692696"/>
            <a:ext cx="8640960" cy="864096"/>
          </a:xfrm>
          <a:prstGeom prst="rect">
            <a:avLst/>
          </a:prstGeo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rtlCol="0" anchor="ctr"/>
          <a:lstStyle/>
          <a:p>
            <a:pPr indent="-33696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u="sng" dirty="0">
                <a:solidFill>
                  <a:schemeClr val="bg1"/>
                </a:solidFill>
                <a:latin typeface="Times New Roman" pitchFamily="16" charset="0"/>
              </a:rPr>
              <a:t>Оказание помощи </a:t>
            </a:r>
            <a:r>
              <a:rPr lang="fi-FI" b="1" dirty="0">
                <a:solidFill>
                  <a:schemeClr val="bg1"/>
                </a:solidFill>
                <a:latin typeface="Times New Roman" pitchFamily="16" charset="0"/>
              </a:rPr>
              <a:t>учителям  в разработке индивидуальных планов самообразования и содействия в их реализации.</a:t>
            </a:r>
          </a:p>
        </p:txBody>
      </p:sp>
      <p:sp>
        <p:nvSpPr>
          <p:cNvPr id="5" name="Прямоугольник 4"/>
          <p:cNvSpPr/>
          <p:nvPr/>
        </p:nvSpPr>
        <p:spPr>
          <a:xfrm>
            <a:off x="1775520" y="1700808"/>
            <a:ext cx="8640960" cy="792088"/>
          </a:xfrm>
          <a:prstGeom prst="rect">
            <a:avLst/>
          </a:prstGeo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rtlCol="0" anchor="ctr"/>
          <a:lstStyle/>
          <a:p>
            <a:pPr indent="-33696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u="sng" dirty="0">
                <a:latin typeface="Times New Roman" pitchFamily="16" charset="0"/>
              </a:rPr>
              <a:t>Выявление </a:t>
            </a:r>
            <a:r>
              <a:rPr lang="fi-FI" b="1" u="sng" dirty="0" smtClean="0">
                <a:latin typeface="Times New Roman" pitchFamily="16" charset="0"/>
              </a:rPr>
              <a:t>запросов</a:t>
            </a:r>
            <a:r>
              <a:rPr lang="ru-RU" b="1" u="sng" dirty="0" smtClean="0">
                <a:latin typeface="Times New Roman" pitchFamily="16" charset="0"/>
              </a:rPr>
              <a:t> и дефицитов, </a:t>
            </a:r>
            <a:r>
              <a:rPr lang="fi-FI" b="1" dirty="0" smtClean="0">
                <a:latin typeface="Times New Roman" pitchFamily="16" charset="0"/>
              </a:rPr>
              <a:t>обеспечение </a:t>
            </a:r>
            <a:r>
              <a:rPr lang="fi-FI" b="1" dirty="0">
                <a:latin typeface="Times New Roman" pitchFamily="16" charset="0"/>
              </a:rPr>
              <a:t>учителей необходимыми информационными и научно-методическими ресурсами.</a:t>
            </a:r>
          </a:p>
        </p:txBody>
      </p:sp>
      <p:sp>
        <p:nvSpPr>
          <p:cNvPr id="6" name="Прямоугольник 5"/>
          <p:cNvSpPr/>
          <p:nvPr/>
        </p:nvSpPr>
        <p:spPr>
          <a:xfrm>
            <a:off x="1775520" y="2636912"/>
            <a:ext cx="8640960" cy="1368152"/>
          </a:xfrm>
          <a:prstGeom prst="rect">
            <a:avLst/>
          </a:prstGeo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rtlCol="0" anchor="ctr"/>
          <a:lstStyle/>
          <a:p>
            <a:pPr indent="-33696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u="sng" dirty="0">
                <a:latin typeface="Times New Roman" pitchFamily="16" charset="0"/>
              </a:rPr>
              <a:t>Создание мотивационных условий</a:t>
            </a:r>
            <a:r>
              <a:rPr lang="fi-FI" b="1" dirty="0">
                <a:latin typeface="Times New Roman" pitchFamily="16" charset="0"/>
              </a:rPr>
              <a:t>, благоприятных для профессионального развития и решения задач новой деятельности (режима работы, оценки труда, поощрения, стимулирования, вознаграждения; обеспечение необходимыми ресурсами для осуществления обновления образовательного процесса)</a:t>
            </a:r>
          </a:p>
        </p:txBody>
      </p:sp>
      <p:sp>
        <p:nvSpPr>
          <p:cNvPr id="7" name="Прямоугольник 6"/>
          <p:cNvSpPr/>
          <p:nvPr/>
        </p:nvSpPr>
        <p:spPr>
          <a:xfrm>
            <a:off x="1775520" y="4077072"/>
            <a:ext cx="8640960" cy="864096"/>
          </a:xfrm>
          <a:prstGeom prst="rect">
            <a:avLst/>
          </a:prstGeo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rtlCol="0" anchor="ctr"/>
          <a:lstStyle/>
          <a:p>
            <a:pPr indent="-33696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u="sng" dirty="0">
                <a:latin typeface="Times New Roman" pitchFamily="16" charset="0"/>
              </a:rPr>
              <a:t>Организация процесса погружения </a:t>
            </a:r>
            <a:r>
              <a:rPr lang="fi-FI" b="1" dirty="0">
                <a:latin typeface="Times New Roman" pitchFamily="16" charset="0"/>
              </a:rPr>
              <a:t>учителя в решение новых задач профессиональной деятельности и обучение непосредственно на рабочем месте.</a:t>
            </a:r>
          </a:p>
        </p:txBody>
      </p:sp>
      <p:sp>
        <p:nvSpPr>
          <p:cNvPr id="8" name="Прямоугольник 7"/>
          <p:cNvSpPr/>
          <p:nvPr/>
        </p:nvSpPr>
        <p:spPr>
          <a:xfrm>
            <a:off x="1775520" y="5013176"/>
            <a:ext cx="8640960" cy="360040"/>
          </a:xfrm>
          <a:prstGeom prst="rect">
            <a:avLst/>
          </a:prstGeom>
          <a:solidFill>
            <a:srgbClr val="0070C0"/>
          </a:solidFill>
          <a:ln>
            <a:solidFill>
              <a:srgbClr val="002060"/>
            </a:solidFill>
          </a:ln>
        </p:spPr>
        <p:style>
          <a:lnRef idx="1">
            <a:schemeClr val="accent2"/>
          </a:lnRef>
          <a:fillRef idx="3">
            <a:schemeClr val="accent2"/>
          </a:fillRef>
          <a:effectRef idx="2">
            <a:schemeClr val="accent2"/>
          </a:effectRef>
          <a:fontRef idx="minor">
            <a:schemeClr val="lt1"/>
          </a:fontRef>
        </p:style>
        <p:txBody>
          <a:bodyPr rtlCol="0" anchor="ctr"/>
          <a:lstStyle/>
          <a:p>
            <a:pPr indent="-33696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u="sng" dirty="0">
                <a:latin typeface="Times New Roman" pitchFamily="16" charset="0"/>
              </a:rPr>
              <a:t>Участие в выявлении наиболее ценного опыта </a:t>
            </a:r>
            <a:r>
              <a:rPr lang="fi-FI" b="1" dirty="0">
                <a:latin typeface="Times New Roman" pitchFamily="16" charset="0"/>
              </a:rPr>
              <a:t>работы </a:t>
            </a:r>
            <a:r>
              <a:rPr lang="fi-FI" b="1" dirty="0" smtClean="0">
                <a:latin typeface="Times New Roman" pitchFamily="16" charset="0"/>
              </a:rPr>
              <a:t>учителей</a:t>
            </a:r>
            <a:r>
              <a:rPr lang="ru-RU" b="1" dirty="0" smtClean="0">
                <a:latin typeface="Times New Roman" pitchFamily="16" charset="0"/>
              </a:rPr>
              <a:t>-коллег</a:t>
            </a:r>
            <a:r>
              <a:rPr lang="fi-FI" b="1" dirty="0" smtClean="0">
                <a:latin typeface="Times New Roman" pitchFamily="16" charset="0"/>
              </a:rPr>
              <a:t>.</a:t>
            </a:r>
            <a:endParaRPr lang="fi-FI" b="1" dirty="0">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29</a:t>
            </a:fld>
            <a:endParaRPr lang="ru-RU"/>
          </a:p>
        </p:txBody>
      </p:sp>
    </p:spTree>
    <p:extLst>
      <p:ext uri="{BB962C8B-B14F-4D97-AF65-F5344CB8AC3E}">
        <p14:creationId xmlns:p14="http://schemas.microsoft.com/office/powerpoint/2010/main" val="3664446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4804"/>
            <a:ext cx="12192000" cy="2003196"/>
          </a:xfrm>
          <a:prstGeom prst="rect">
            <a:avLst/>
          </a:prstGeom>
        </p:spPr>
      </p:pic>
      <p:sp>
        <p:nvSpPr>
          <p:cNvPr id="3" name="TextBox 2"/>
          <p:cNvSpPr txBox="1"/>
          <p:nvPr/>
        </p:nvSpPr>
        <p:spPr>
          <a:xfrm>
            <a:off x="298515" y="1168924"/>
            <a:ext cx="11594969" cy="3385542"/>
          </a:xfrm>
          <a:prstGeom prst="rect">
            <a:avLst/>
          </a:prstGeom>
          <a:noFill/>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Проблема повышения качества образования нашла свое отражение в региональной программе Самарской области «Развитие образования и повышение эффективности реализации молодёжной политики в Самарской области» на 2015-2024 годы, целью реализации которой является «обеспечение доступности качественного образования, соответствующего требованиям инновационного социально ориентированного развития Самарской области». </a:t>
            </a:r>
          </a:p>
          <a:p>
            <a:endParaRPr lang="ru-RU" dirty="0"/>
          </a:p>
        </p:txBody>
      </p:sp>
    </p:spTree>
    <p:extLst>
      <p:ext uri="{BB962C8B-B14F-4D97-AF65-F5344CB8AC3E}">
        <p14:creationId xmlns:p14="http://schemas.microsoft.com/office/powerpoint/2010/main" val="339124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947" y="127752"/>
            <a:ext cx="11312104" cy="769441"/>
          </a:xfrm>
          <a:prstGeom prst="rect">
            <a:avLst/>
          </a:prstGeom>
          <a:solidFill>
            <a:schemeClr val="bg1"/>
          </a:solidFill>
          <a:ln w="57150">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400" b="1" dirty="0">
                <a:solidFill>
                  <a:srgbClr val="C00000"/>
                </a:solidFill>
                <a:latin typeface="Times New Roman" pitchFamily="18" charset="0"/>
                <a:cs typeface="Times New Roman" pitchFamily="18" charset="0"/>
              </a:rPr>
              <a:t>МОДЕЛЬ </a:t>
            </a:r>
            <a:r>
              <a:rPr lang="ru-RU" sz="2400" dirty="0">
                <a:solidFill>
                  <a:srgbClr val="002060"/>
                </a:solidFill>
                <a:latin typeface="Times New Roman" pitchFamily="18" charset="0"/>
                <a:cs typeface="Times New Roman" pitchFamily="18" charset="0"/>
              </a:rPr>
              <a:t>– </a:t>
            </a:r>
            <a:r>
              <a:rPr lang="ru-RU" sz="2000" b="1" dirty="0">
                <a:solidFill>
                  <a:srgbClr val="002060"/>
                </a:solidFill>
                <a:latin typeface="Times New Roman" pitchFamily="18" charset="0"/>
                <a:cs typeface="Times New Roman" pitchFamily="18" charset="0"/>
              </a:rPr>
              <a:t>знаковая система, отражающая какой-либо объект; объект, выбранный или преобразованный человеком в познавательных целях, дающий новую информацию об объекте</a:t>
            </a:r>
          </a:p>
        </p:txBody>
      </p:sp>
      <p:sp>
        <p:nvSpPr>
          <p:cNvPr id="6" name="TextBox 5"/>
          <p:cNvSpPr txBox="1"/>
          <p:nvPr/>
        </p:nvSpPr>
        <p:spPr>
          <a:xfrm>
            <a:off x="468227" y="2883793"/>
            <a:ext cx="11331019" cy="830997"/>
          </a:xfrm>
          <a:prstGeom prst="rect">
            <a:avLst/>
          </a:prstGeom>
          <a:solidFill>
            <a:schemeClr val="accent5">
              <a:lumMod val="20000"/>
              <a:lumOff val="8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dirty="0">
                <a:solidFill>
                  <a:srgbClr val="002060"/>
                </a:solidFill>
              </a:rPr>
              <a:t>-</a:t>
            </a:r>
            <a:r>
              <a:rPr lang="ru-RU" sz="2400" b="1" dirty="0">
                <a:solidFill>
                  <a:srgbClr val="C00000"/>
                </a:solidFill>
                <a:latin typeface="Times New Roman" panose="02020603050405020304" pitchFamily="18" charset="0"/>
                <a:cs typeface="Times New Roman" pitchFamily="18" charset="0"/>
              </a:rPr>
              <a:t>по форме представления</a:t>
            </a:r>
            <a:r>
              <a:rPr lang="ru-RU" sz="2400" b="1" dirty="0">
                <a:solidFill>
                  <a:srgbClr val="002060"/>
                </a:solidFill>
                <a:latin typeface="Times New Roman" panose="02020603050405020304" pitchFamily="18" charset="0"/>
                <a:cs typeface="Times New Roman" panose="02020603050405020304" pitchFamily="18" charset="0"/>
              </a:rPr>
              <a:t>:  графические, макетные, схематические, матричные,  концептуальные, знаковые</a:t>
            </a:r>
          </a:p>
        </p:txBody>
      </p:sp>
      <p:sp>
        <p:nvSpPr>
          <p:cNvPr id="7" name="TextBox 6"/>
          <p:cNvSpPr txBox="1"/>
          <p:nvPr/>
        </p:nvSpPr>
        <p:spPr>
          <a:xfrm>
            <a:off x="961500" y="1344686"/>
            <a:ext cx="10344472" cy="1261884"/>
          </a:xfrm>
          <a:prstGeom prst="rect">
            <a:avLst/>
          </a:prstGeom>
          <a:solidFill>
            <a:schemeClr val="accent5">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ru-RU" sz="2400" b="1" dirty="0">
                <a:solidFill>
                  <a:srgbClr val="002060"/>
                </a:solidFill>
                <a:latin typeface="Times New Roman" panose="02020603050405020304" pitchFamily="18" charset="0"/>
                <a:cs typeface="Times New Roman" panose="02020603050405020304" pitchFamily="18" charset="0"/>
              </a:rPr>
              <a:t>ПЕДАГОГИЧЕСКОЕ МОДЕЛИРОВАНИЕ </a:t>
            </a:r>
            <a:r>
              <a:rPr lang="ru-RU" sz="2800"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отражение </a:t>
            </a:r>
            <a:r>
              <a:rPr lang="ru-RU" sz="2400" b="1" dirty="0" smtClean="0">
                <a:solidFill>
                  <a:srgbClr val="002060"/>
                </a:solidFill>
                <a:latin typeface="Times New Roman" panose="02020603050405020304" pitchFamily="18" charset="0"/>
                <a:cs typeface="Times New Roman" panose="02020603050405020304" pitchFamily="18" charset="0"/>
              </a:rPr>
              <a:t>характеристик  </a:t>
            </a:r>
            <a:r>
              <a:rPr lang="ru-RU" sz="2400" b="1" dirty="0">
                <a:solidFill>
                  <a:srgbClr val="002060"/>
                </a:solidFill>
                <a:latin typeface="Times New Roman" panose="02020603050405020304" pitchFamily="18" charset="0"/>
                <a:cs typeface="Times New Roman" panose="02020603050405020304" pitchFamily="18" charset="0"/>
              </a:rPr>
              <a:t>педагогической </a:t>
            </a:r>
            <a:r>
              <a:rPr lang="ru-RU" sz="2400" b="1" dirty="0" smtClean="0">
                <a:solidFill>
                  <a:srgbClr val="002060"/>
                </a:solidFill>
                <a:latin typeface="Times New Roman" panose="02020603050405020304" pitchFamily="18" charset="0"/>
                <a:cs typeface="Times New Roman" panose="02020603050405020304" pitchFamily="18" charset="0"/>
              </a:rPr>
              <a:t>(методической системы) системы </a:t>
            </a:r>
            <a:r>
              <a:rPr lang="ru-RU" sz="2400" b="1" dirty="0">
                <a:solidFill>
                  <a:srgbClr val="002060"/>
                </a:solidFill>
                <a:latin typeface="Times New Roman" panose="02020603050405020304" pitchFamily="18" charset="0"/>
                <a:cs typeface="Times New Roman" panose="02020603050405020304" pitchFamily="18" charset="0"/>
              </a:rPr>
              <a:t>в специально созданном объекте, который называется педагогической моделью </a:t>
            </a:r>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18234" y="3992013"/>
            <a:ext cx="8452731" cy="1569660"/>
          </a:xfrm>
          <a:prstGeom prst="rect">
            <a:avLst/>
          </a:prstGeom>
          <a:solidFill>
            <a:schemeClr val="accent5">
              <a:lumMod val="20000"/>
              <a:lumOff val="80000"/>
            </a:schemeClr>
          </a:solidFill>
          <a:ln>
            <a:solidFill>
              <a:srgbClr val="00206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just">
              <a:defRPr/>
            </a:pPr>
            <a:r>
              <a:rPr lang="ru-RU" sz="2400" b="1" dirty="0">
                <a:solidFill>
                  <a:srgbClr val="002060"/>
                </a:solidFill>
                <a:latin typeface="Times New Roman" panose="02020603050405020304" pitchFamily="18" charset="0"/>
                <a:cs typeface="Times New Roman" panose="02020603050405020304" pitchFamily="18" charset="0"/>
              </a:rPr>
              <a:t>ПЕДАГОГИЧЕСКОЕ МОДЕЛИРОВАНИЕ </a:t>
            </a:r>
            <a:r>
              <a:rPr lang="ru-RU" sz="2400" b="1" dirty="0" smtClean="0">
                <a:solidFill>
                  <a:srgbClr val="002060"/>
                </a:solidFill>
                <a:latin typeface="Times New Roman" panose="02020603050405020304" pitchFamily="18" charset="0"/>
                <a:cs typeface="Times New Roman" panose="02020603050405020304" pitchFamily="18" charset="0"/>
              </a:rPr>
              <a:t>МСШ  </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мыследеятельность</a:t>
            </a:r>
            <a:r>
              <a:rPr lang="ru-RU" sz="2400" b="1" dirty="0">
                <a:solidFill>
                  <a:srgbClr val="002060"/>
                </a:solidFill>
                <a:latin typeface="Times New Roman" panose="02020603050405020304" pitchFamily="18" charset="0"/>
                <a:cs typeface="Times New Roman" panose="02020603050405020304" pitchFamily="18" charset="0"/>
              </a:rPr>
              <a:t> по определению нормативных представлений  о главных характеристиках </a:t>
            </a:r>
            <a:r>
              <a:rPr lang="ru-RU" sz="2400" b="1" dirty="0" smtClean="0">
                <a:solidFill>
                  <a:srgbClr val="002060"/>
                </a:solidFill>
                <a:latin typeface="Times New Roman" panose="02020603050405020304" pitchFamily="18" charset="0"/>
                <a:cs typeface="Times New Roman" panose="02020603050405020304" pitchFamily="18" charset="0"/>
              </a:rPr>
              <a:t>методической системы школы, будущего методического процесса</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78" y="3912124"/>
            <a:ext cx="2937511" cy="2439793"/>
          </a:xfrm>
          <a:prstGeom prst="rect">
            <a:avLst/>
          </a:prstGeom>
        </p:spPr>
      </p:pic>
      <p:sp>
        <p:nvSpPr>
          <p:cNvPr id="9" name="Номер слайда 8"/>
          <p:cNvSpPr>
            <a:spLocks noGrp="1"/>
          </p:cNvSpPr>
          <p:nvPr>
            <p:ph type="sldNum" sz="quarter" idx="12"/>
          </p:nvPr>
        </p:nvSpPr>
        <p:spPr/>
        <p:txBody>
          <a:bodyPr/>
          <a:lstStyle/>
          <a:p>
            <a:fld id="{509E13E4-3DE1-40E3-BA9F-1E0E5CB08B69}" type="slidenum">
              <a:rPr lang="ru-RU" smtClean="0"/>
              <a:t>30</a:t>
            </a:fld>
            <a:endParaRPr lang="ru-RU"/>
          </a:p>
        </p:txBody>
      </p:sp>
    </p:spTree>
    <p:extLst>
      <p:ext uri="{BB962C8B-B14F-4D97-AF65-F5344CB8AC3E}">
        <p14:creationId xmlns:p14="http://schemas.microsoft.com/office/powerpoint/2010/main" val="3158006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9E13E4-3DE1-40E3-BA9F-1E0E5CB08B69}" type="slidenum">
              <a:rPr lang="ru-RU" smtClean="0"/>
              <a:t>31</a:t>
            </a:fld>
            <a:endParaRPr lang="ru-RU"/>
          </a:p>
        </p:txBody>
      </p:sp>
      <p:sp>
        <p:nvSpPr>
          <p:cNvPr id="3" name="TextBox 2"/>
          <p:cNvSpPr txBox="1"/>
          <p:nvPr/>
        </p:nvSpPr>
        <p:spPr>
          <a:xfrm>
            <a:off x="259237" y="989815"/>
            <a:ext cx="11717518" cy="4524315"/>
          </a:xfrm>
          <a:prstGeom prst="rect">
            <a:avLst/>
          </a:prstGeom>
          <a:noFill/>
          <a:ln>
            <a:solidFill>
              <a:srgbClr val="002060"/>
            </a:solidFill>
          </a:ln>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Специфика предлагаемой модели проявляется в том, что профессиональное развитие педагогов планируется и осуществляется в рамках общешкольной программы улучшения </a:t>
            </a:r>
            <a:r>
              <a:rPr lang="ru-RU" sz="2400" b="1" dirty="0" smtClean="0">
                <a:solidFill>
                  <a:srgbClr val="002060"/>
                </a:solidFill>
                <a:latin typeface="Times New Roman" panose="02020603050405020304" pitchFamily="18" charset="0"/>
                <a:cs typeface="Times New Roman" panose="02020603050405020304" pitchFamily="18" charset="0"/>
              </a:rPr>
              <a:t>(повышения) образовательных </a:t>
            </a:r>
            <a:r>
              <a:rPr lang="ru-RU" sz="2400" b="1" dirty="0">
                <a:solidFill>
                  <a:srgbClr val="002060"/>
                </a:solidFill>
                <a:latin typeface="Times New Roman" panose="02020603050405020304" pitchFamily="18" charset="0"/>
                <a:cs typeface="Times New Roman" panose="02020603050405020304" pitchFamily="18" charset="0"/>
              </a:rPr>
              <a:t>результатов учащихся. Выявленные в ходе мониторинга дефициты знаний, умений и навыков учащихся принимаются школой как одна из целей стратегии развития школы, декомпозируются в цели </a:t>
            </a:r>
            <a:r>
              <a:rPr lang="ru-RU" sz="2400" b="1" i="1" dirty="0">
                <a:solidFill>
                  <a:srgbClr val="C00000"/>
                </a:solidFill>
                <a:latin typeface="Times New Roman" panose="02020603050405020304" pitchFamily="18" charset="0"/>
                <a:cs typeface="Times New Roman" panose="02020603050405020304" pitchFamily="18" charset="0"/>
              </a:rPr>
              <a:t>профессиональных </a:t>
            </a:r>
            <a:r>
              <a:rPr lang="ru-RU" sz="2400" b="1" i="1" dirty="0" smtClean="0">
                <a:solidFill>
                  <a:srgbClr val="C00000"/>
                </a:solidFill>
                <a:latin typeface="Times New Roman" panose="02020603050405020304" pitchFamily="18" charset="0"/>
                <a:cs typeface="Times New Roman" panose="02020603050405020304" pitchFamily="18" charset="0"/>
              </a:rPr>
              <a:t>обучающихся сообществ учителей </a:t>
            </a:r>
            <a:r>
              <a:rPr lang="ru-RU" sz="2400" b="1" i="1" dirty="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ПОСУ) </a:t>
            </a:r>
            <a:r>
              <a:rPr lang="ru-RU" sz="2400" b="1" i="1" dirty="0">
                <a:solidFill>
                  <a:srgbClr val="C00000"/>
                </a:solidFill>
                <a:latin typeface="Times New Roman" panose="02020603050405020304" pitchFamily="18" charset="0"/>
                <a:cs typeface="Times New Roman" panose="02020603050405020304" pitchFamily="18" charset="0"/>
              </a:rPr>
              <a:t>и задачи профессионального </a:t>
            </a:r>
            <a:r>
              <a:rPr lang="ru-RU" sz="2400" b="1" i="1" dirty="0" smtClean="0">
                <a:solidFill>
                  <a:srgbClr val="C00000"/>
                </a:solidFill>
                <a:latin typeface="Times New Roman" panose="02020603050405020304" pitchFamily="18" charset="0"/>
                <a:cs typeface="Times New Roman" panose="02020603050405020304" pitchFamily="18" charset="0"/>
              </a:rPr>
              <a:t>развития (роста) </a:t>
            </a:r>
            <a:r>
              <a:rPr lang="ru-RU" sz="2400" b="1" i="1" dirty="0">
                <a:solidFill>
                  <a:srgbClr val="C00000"/>
                </a:solidFill>
                <a:latin typeface="Times New Roman" panose="02020603050405020304" pitchFamily="18" charset="0"/>
                <a:cs typeface="Times New Roman" panose="02020603050405020304" pitchFamily="18" charset="0"/>
              </a:rPr>
              <a:t>каждого учителя</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ПОСУ </a:t>
            </a:r>
            <a:r>
              <a:rPr lang="ru-RU" sz="2400" b="1" dirty="0">
                <a:solidFill>
                  <a:srgbClr val="002060"/>
                </a:solidFill>
                <a:latin typeface="Times New Roman" panose="02020603050405020304" pitchFamily="18" charset="0"/>
                <a:cs typeface="Times New Roman" panose="02020603050405020304" pitchFamily="18" charset="0"/>
              </a:rPr>
              <a:t>представляют собой </a:t>
            </a:r>
            <a:r>
              <a:rPr lang="ru-RU" sz="2400" b="1" u="sng" dirty="0">
                <a:solidFill>
                  <a:srgbClr val="C00000"/>
                </a:solidFill>
                <a:latin typeface="Times New Roman" panose="02020603050405020304" pitchFamily="18" charset="0"/>
                <a:cs typeface="Times New Roman" panose="02020603050405020304" pitchFamily="18" charset="0"/>
              </a:rPr>
              <a:t>команды учителей, объединенных общей задачей повышения качества преподавания</a:t>
            </a:r>
            <a:r>
              <a:rPr lang="ru-RU" sz="2400" b="1" dirty="0">
                <a:solidFill>
                  <a:srgbClr val="002060"/>
                </a:solidFill>
                <a:latin typeface="Times New Roman" panose="02020603050405020304" pitchFamily="18" charset="0"/>
                <a:cs typeface="Times New Roman" panose="02020603050405020304" pitchFamily="18" charset="0"/>
              </a:rPr>
              <a:t>, которые совместно планируют, проводят и анализируют </a:t>
            </a:r>
            <a:r>
              <a:rPr lang="ru-RU" sz="2400" b="1" dirty="0" smtClean="0">
                <a:solidFill>
                  <a:srgbClr val="002060"/>
                </a:solidFill>
                <a:latin typeface="Times New Roman" panose="02020603050405020304" pitchFamily="18" charset="0"/>
                <a:cs typeface="Times New Roman" panose="02020603050405020304" pitchFamily="18" charset="0"/>
              </a:rPr>
              <a:t>уроки. </a:t>
            </a:r>
            <a:r>
              <a:rPr lang="ru-RU" sz="2400" b="1" dirty="0">
                <a:solidFill>
                  <a:srgbClr val="002060"/>
                </a:solidFill>
                <a:latin typeface="Times New Roman" panose="02020603050405020304" pitchFamily="18" charset="0"/>
                <a:cs typeface="Times New Roman" panose="02020603050405020304" pitchFamily="18" charset="0"/>
              </a:rPr>
              <a:t>Соответственно, </a:t>
            </a:r>
            <a:r>
              <a:rPr lang="ru-RU" sz="2400" b="1" dirty="0" smtClean="0">
                <a:solidFill>
                  <a:srgbClr val="002060"/>
                </a:solidFill>
                <a:latin typeface="Times New Roman" panose="02020603050405020304" pitchFamily="18" charset="0"/>
                <a:cs typeface="Times New Roman" panose="02020603050405020304" pitchFamily="18" charset="0"/>
              </a:rPr>
              <a:t>взаимодействие (сотрудничество) </a:t>
            </a:r>
            <a:r>
              <a:rPr lang="ru-RU" sz="2400" b="1" dirty="0">
                <a:solidFill>
                  <a:srgbClr val="002060"/>
                </a:solidFill>
                <a:latin typeface="Times New Roman" panose="02020603050405020304" pitchFamily="18" charset="0"/>
                <a:cs typeface="Times New Roman" panose="02020603050405020304" pitchFamily="18" charset="0"/>
              </a:rPr>
              <a:t>с коллегами в рамках </a:t>
            </a:r>
            <a:r>
              <a:rPr lang="ru-RU" sz="2400" b="1" dirty="0" smtClean="0">
                <a:solidFill>
                  <a:srgbClr val="002060"/>
                </a:solidFill>
                <a:latin typeface="Times New Roman" panose="02020603050405020304" pitchFamily="18" charset="0"/>
                <a:cs typeface="Times New Roman" panose="02020603050405020304" pitchFamily="18" charset="0"/>
              </a:rPr>
              <a:t>ПОСУ </a:t>
            </a:r>
            <a:r>
              <a:rPr lang="ru-RU" sz="2400" b="1" dirty="0">
                <a:solidFill>
                  <a:srgbClr val="002060"/>
                </a:solidFill>
                <a:latin typeface="Times New Roman" panose="02020603050405020304" pitchFamily="18" charset="0"/>
                <a:cs typeface="Times New Roman" panose="02020603050405020304" pitchFamily="18" charset="0"/>
              </a:rPr>
              <a:t>через наблюдение за работой коллег и обратная связь становятся ведущим условием профессионального развития каждого педагога</a:t>
            </a:r>
          </a:p>
        </p:txBody>
      </p:sp>
      <p:sp>
        <p:nvSpPr>
          <p:cNvPr id="4" name="TextBox 3"/>
          <p:cNvSpPr txBox="1"/>
          <p:nvPr/>
        </p:nvSpPr>
        <p:spPr>
          <a:xfrm>
            <a:off x="329938" y="245097"/>
            <a:ext cx="11576116" cy="646331"/>
          </a:xfrm>
          <a:prstGeom prst="rect">
            <a:avLst/>
          </a:prstGeom>
          <a:noFill/>
        </p:spPr>
        <p:txBody>
          <a:bodyPr wrap="square" rtlCol="0">
            <a:sp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Модель методической системы школы</a:t>
            </a:r>
            <a:endParaRPr lang="ru-RU"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53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243" y="116632"/>
            <a:ext cx="11632677" cy="1143000"/>
          </a:xfrm>
        </p:spPr>
        <p:style>
          <a:lnRef idx="1">
            <a:schemeClr val="accent6"/>
          </a:lnRef>
          <a:fillRef idx="3">
            <a:schemeClr val="accent6"/>
          </a:fillRef>
          <a:effectRef idx="2">
            <a:schemeClr val="accent6"/>
          </a:effectRef>
          <a:fontRef idx="minor">
            <a:schemeClr val="lt1"/>
          </a:fontRef>
        </p:style>
        <p:txBody>
          <a:bodyPr>
            <a:normAutofit/>
          </a:bodyPr>
          <a:lstStyle/>
          <a:p>
            <a:r>
              <a:rPr lang="ru-RU" sz="3200" b="1" dirty="0">
                <a:latin typeface="Arial" panose="020B0604020202020204" pitchFamily="34" charset="0"/>
                <a:cs typeface="Arial" panose="020B0604020202020204" pitchFamily="34" charset="0"/>
              </a:rPr>
              <a:t>Практика профессиональных обучающихся сообществ</a:t>
            </a:r>
          </a:p>
        </p:txBody>
      </p:sp>
      <p:sp>
        <p:nvSpPr>
          <p:cNvPr id="3" name="TextBox 2"/>
          <p:cNvSpPr txBox="1"/>
          <p:nvPr/>
        </p:nvSpPr>
        <p:spPr>
          <a:xfrm>
            <a:off x="278090" y="1423653"/>
            <a:ext cx="11528982" cy="5262979"/>
          </a:xfrm>
          <a:prstGeom prst="rect">
            <a:avLst/>
          </a:prstGeom>
          <a:noFill/>
        </p:spPr>
        <p:txBody>
          <a:bodyPr wrap="square" rtlCol="0">
            <a:spAutoFit/>
          </a:bodyPr>
          <a:lstStyle/>
          <a:p>
            <a:pPr algn="just"/>
            <a:r>
              <a:rPr lang="ru-RU" sz="2400" b="1" dirty="0">
                <a:solidFill>
                  <a:schemeClr val="accent6">
                    <a:lumMod val="50000"/>
                  </a:schemeClr>
                </a:solidFill>
                <a:latin typeface="Arial" panose="020B0604020202020204" pitchFamily="34" charset="0"/>
                <a:cs typeface="Arial" panose="020B0604020202020204" pitchFamily="34" charset="0"/>
              </a:rPr>
              <a:t>Впервые была применена в Японии, где доказала свою эффективность. В России идёт апробация следующих форм взаимодействия учителей:</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ситуативные группы из мотивированных на развитие учителей под руководством заместителей директоров школ;</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проектные группы под руководством специалистов (модераторов, кураторов);</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временные инициативные группы для разработки и реализации какой-то идеи;</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проблемные творческие группы для разработки путей решения какой-то проблемы;</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годичные команды (учителя-предметники, работающие в учебном году в классах одной параллели);</a:t>
            </a:r>
          </a:p>
          <a:p>
            <a:pPr marL="342900" indent="-342900" algn="just">
              <a:buFont typeface="Wingdings" panose="05000000000000000000" pitchFamily="2" charset="2"/>
              <a:buChar char="Ø"/>
            </a:pPr>
            <a:r>
              <a:rPr lang="ru-RU" sz="2400" b="1" dirty="0">
                <a:solidFill>
                  <a:srgbClr val="002060"/>
                </a:solidFill>
                <a:latin typeface="Arial" panose="020B0604020202020204" pitchFamily="34" charset="0"/>
                <a:cs typeface="Arial" panose="020B0604020202020204" pitchFamily="34" charset="0"/>
              </a:rPr>
              <a:t>н</a:t>
            </a:r>
            <a:r>
              <a:rPr lang="ru-RU" sz="2400" b="1" dirty="0" smtClean="0">
                <a:solidFill>
                  <a:srgbClr val="002060"/>
                </a:solidFill>
                <a:latin typeface="Arial" panose="020B0604020202020204" pitchFamily="34" charset="0"/>
                <a:cs typeface="Arial" panose="020B0604020202020204" pitchFamily="34" charset="0"/>
              </a:rPr>
              <a:t>аставничество (долгосрочное краткосрочное), </a:t>
            </a:r>
            <a:r>
              <a:rPr lang="ru-RU" sz="2400" b="1" dirty="0" err="1">
                <a:solidFill>
                  <a:srgbClr val="002060"/>
                </a:solidFill>
                <a:latin typeface="Arial" panose="020B0604020202020204" pitchFamily="34" charset="0"/>
                <a:cs typeface="Arial" panose="020B0604020202020204" pitchFamily="34" charset="0"/>
              </a:rPr>
              <a:t>коучинг</a:t>
            </a:r>
            <a:r>
              <a:rPr lang="ru-RU" sz="2400" b="1" dirty="0">
                <a:solidFill>
                  <a:srgbClr val="002060"/>
                </a:solidFill>
                <a:latin typeface="Arial" panose="020B0604020202020204" pitchFamily="34" charset="0"/>
                <a:cs typeface="Arial" panose="020B0604020202020204" pitchFamily="34" charset="0"/>
              </a:rPr>
              <a:t>, </a:t>
            </a:r>
            <a:r>
              <a:rPr lang="ru-RU" sz="2400" b="1" dirty="0" err="1">
                <a:solidFill>
                  <a:srgbClr val="002060"/>
                </a:solidFill>
                <a:latin typeface="Arial" panose="020B0604020202020204" pitchFamily="34" charset="0"/>
                <a:cs typeface="Arial" panose="020B0604020202020204" pitchFamily="34" charset="0"/>
              </a:rPr>
              <a:t>тьюторство</a:t>
            </a:r>
            <a:endParaRPr lang="ru-RU" sz="2400" b="1"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ru-RU" sz="2400" b="1" dirty="0">
              <a:solidFill>
                <a:srgbClr val="C00000"/>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32</a:t>
            </a:fld>
            <a:endParaRPr lang="ru-RU"/>
          </a:p>
        </p:txBody>
      </p:sp>
    </p:spTree>
    <p:extLst>
      <p:ext uri="{BB962C8B-B14F-4D97-AF65-F5344CB8AC3E}">
        <p14:creationId xmlns:p14="http://schemas.microsoft.com/office/powerpoint/2010/main" val="1335125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127" y="3491924"/>
            <a:ext cx="11849492" cy="3046988"/>
          </a:xfrm>
          <a:prstGeom prst="rect">
            <a:avLst/>
          </a:prstGeom>
          <a:noFill/>
        </p:spPr>
        <p:txBody>
          <a:bodyPr wrap="square" rtlCol="0">
            <a:spAutoFit/>
          </a:bodyPr>
          <a:lstStyle/>
          <a:p>
            <a:pPr marL="342900" lvl="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Директор </a:t>
            </a:r>
            <a:r>
              <a:rPr lang="ru-RU" sz="2400" b="1" dirty="0">
                <a:solidFill>
                  <a:srgbClr val="002060"/>
                </a:solidFill>
                <a:latin typeface="Times New Roman" panose="02020603050405020304" pitchFamily="18" charset="0"/>
                <a:cs typeface="Times New Roman" panose="02020603050405020304" pitchFamily="18" charset="0"/>
              </a:rPr>
              <a:t>школы берёт на себя руководство планированием и регулированием деятельности педагогических команд.</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В школе создается управленческая команда: все завучи выступают кураторами конкретных команд.</a:t>
            </a:r>
          </a:p>
          <a:p>
            <a:pPr marL="342900" lvl="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К научно-методическому сопровождению деятельности ПОСУ привлекаются специалисты (учёные, методисты</a:t>
            </a:r>
            <a:r>
              <a:rPr lang="ru-RU" sz="2400" b="1" dirty="0" smtClean="0">
                <a:solidFill>
                  <a:srgbClr val="002060"/>
                </a:solidFill>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В фокусе внимания каждый учитель – адресная методическая помощь и </a:t>
            </a:r>
            <a:r>
              <a:rPr lang="ru-RU" sz="2400" b="1" dirty="0" smtClean="0">
                <a:solidFill>
                  <a:srgbClr val="002060"/>
                </a:solidFill>
                <a:latin typeface="Times New Roman" panose="02020603050405020304" pitchFamily="18" charset="0"/>
                <a:cs typeface="Times New Roman" panose="02020603050405020304" pitchFamily="18" charset="0"/>
              </a:rPr>
              <a:t>поддержка</a:t>
            </a:r>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4" name="Заголовок 1"/>
          <p:cNvSpPr>
            <a:spLocks noGrp="1"/>
          </p:cNvSpPr>
          <p:nvPr>
            <p:ph type="title"/>
          </p:nvPr>
        </p:nvSpPr>
        <p:spPr>
          <a:xfrm>
            <a:off x="838200" y="195442"/>
            <a:ext cx="10515600" cy="709531"/>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ru-RU" sz="3200" b="1" dirty="0" smtClean="0">
                <a:latin typeface="Arial" panose="020B0604020202020204" pitchFamily="34" charset="0"/>
                <a:cs typeface="Arial" panose="020B0604020202020204" pitchFamily="34" charset="0"/>
              </a:rPr>
              <a:t>Условия успешной работы </a:t>
            </a:r>
            <a:r>
              <a:rPr lang="ru-RU" sz="3200" b="1" dirty="0" smtClean="0">
                <a:latin typeface="Arial" panose="020B0604020202020204" pitchFamily="34" charset="0"/>
                <a:cs typeface="Arial" panose="020B0604020202020204" pitchFamily="34" charset="0"/>
              </a:rPr>
              <a:t>ПОСУ</a:t>
            </a:r>
            <a:endParaRPr lang="ru-RU" sz="32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7" y="1652510"/>
            <a:ext cx="2340990" cy="1755743"/>
          </a:xfrm>
          <a:prstGeom prst="rect">
            <a:avLst/>
          </a:prstGeom>
        </p:spPr>
      </p:pic>
      <p:sp>
        <p:nvSpPr>
          <p:cNvPr id="2" name="Номер слайда 1"/>
          <p:cNvSpPr>
            <a:spLocks noGrp="1"/>
          </p:cNvSpPr>
          <p:nvPr>
            <p:ph type="sldNum" sz="quarter" idx="12"/>
          </p:nvPr>
        </p:nvSpPr>
        <p:spPr/>
        <p:txBody>
          <a:bodyPr/>
          <a:lstStyle/>
          <a:p>
            <a:fld id="{509E13E4-3DE1-40E3-BA9F-1E0E5CB08B69}" type="slidenum">
              <a:rPr lang="ru-RU" smtClean="0"/>
              <a:t>33</a:t>
            </a:fld>
            <a:endParaRPr lang="ru-RU"/>
          </a:p>
        </p:txBody>
      </p:sp>
      <p:sp>
        <p:nvSpPr>
          <p:cNvPr id="6" name="TextBox 5"/>
          <p:cNvSpPr txBox="1"/>
          <p:nvPr/>
        </p:nvSpPr>
        <p:spPr>
          <a:xfrm>
            <a:off x="2438402" y="1260052"/>
            <a:ext cx="9502217" cy="1938992"/>
          </a:xfrm>
          <a:prstGeom prst="rect">
            <a:avLst/>
          </a:prstGeom>
          <a:noFill/>
          <a:ln w="57150">
            <a:solidFill>
              <a:srgbClr val="002060"/>
            </a:solidFill>
          </a:ln>
        </p:spPr>
        <p:txBody>
          <a:bodyPr wrap="square" rtlCol="0">
            <a:spAutoFit/>
          </a:bodyPr>
          <a:lstStyle/>
          <a:p>
            <a:pPr algn="just"/>
            <a:r>
              <a:rPr lang="ru-RU" sz="2000" b="1" dirty="0" smtClean="0">
                <a:solidFill>
                  <a:srgbClr val="002060"/>
                </a:solidFill>
                <a:latin typeface="Times New Roman" panose="02020603050405020304" pitchFamily="18" charset="0"/>
                <a:cs typeface="Times New Roman" panose="02020603050405020304" pitchFamily="18" charset="0"/>
              </a:rPr>
              <a:t>Специфическим образом </a:t>
            </a:r>
            <a:r>
              <a:rPr lang="ru-RU" sz="2000" b="1" dirty="0">
                <a:solidFill>
                  <a:srgbClr val="002060"/>
                </a:solidFill>
                <a:latin typeface="Times New Roman" panose="02020603050405020304" pitchFamily="18" charset="0"/>
                <a:cs typeface="Times New Roman" panose="02020603050405020304" pitchFamily="18" charset="0"/>
              </a:rPr>
              <a:t>выстраивается позиция директора школы. Его главная задача — обеспечение условий для непрерывного профессионального роста каждого педагога. В зарубежной литературе такая позиция получила название учебного (методического) лидерства (</a:t>
            </a:r>
            <a:r>
              <a:rPr lang="ru-RU" sz="2000" b="1" dirty="0" err="1">
                <a:solidFill>
                  <a:srgbClr val="002060"/>
                </a:solidFill>
                <a:latin typeface="Times New Roman" panose="02020603050405020304" pitchFamily="18" charset="0"/>
                <a:cs typeface="Times New Roman" panose="02020603050405020304" pitchFamily="18" charset="0"/>
              </a:rPr>
              <a:t>instructional</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leadership</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и </a:t>
            </a:r>
            <a:r>
              <a:rPr lang="ru-RU" sz="2000" b="1" i="1" dirty="0">
                <a:solidFill>
                  <a:srgbClr val="C00000"/>
                </a:solidFill>
                <a:latin typeface="Times New Roman" panose="02020603050405020304" pitchFamily="18" charset="0"/>
                <a:cs typeface="Times New Roman" panose="02020603050405020304" pitchFamily="18" charset="0"/>
              </a:rPr>
              <a:t>признана вторым по значимости фактором (после учительского), обеспечивающим академические успехи </a:t>
            </a:r>
            <a:r>
              <a:rPr lang="ru-RU" sz="2000" b="1" i="1" dirty="0" smtClean="0">
                <a:solidFill>
                  <a:srgbClr val="C00000"/>
                </a:solidFill>
                <a:latin typeface="Times New Roman" panose="02020603050405020304" pitchFamily="18" charset="0"/>
                <a:cs typeface="Times New Roman" panose="02020603050405020304" pitchFamily="18" charset="0"/>
              </a:rPr>
              <a:t>учащихся</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867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https://cf.ppt-online.org/files/slide/d/dUAP8Nna9QJeE7MpRI2FyfoLVbkBH6TvuzZwxX/sli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4015" cy="7305675"/>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509E13E4-3DE1-40E3-BA9F-1E0E5CB08B69}" type="slidenum">
              <a:rPr lang="ru-RU" smtClean="0"/>
              <a:t>34</a:t>
            </a:fld>
            <a:endParaRPr lang="ru-RU"/>
          </a:p>
        </p:txBody>
      </p:sp>
    </p:spTree>
    <p:extLst>
      <p:ext uri="{BB962C8B-B14F-4D97-AF65-F5344CB8AC3E}">
        <p14:creationId xmlns:p14="http://schemas.microsoft.com/office/powerpoint/2010/main" val="805334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5.infourok.ru/uploads/ex/0e76/0002e11d-010c6b2e/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3566891" cy="2936450"/>
          </a:xfrm>
          <a:prstGeom prst="rect">
            <a:avLst/>
          </a:prstGeom>
        </p:spPr>
      </p:pic>
      <p:sp>
        <p:nvSpPr>
          <p:cNvPr id="4" name="TextBox 3"/>
          <p:cNvSpPr txBox="1"/>
          <p:nvPr/>
        </p:nvSpPr>
        <p:spPr>
          <a:xfrm>
            <a:off x="241955" y="2921167"/>
            <a:ext cx="2564090" cy="1015663"/>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Национальная система учительского роста</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509E13E4-3DE1-40E3-BA9F-1E0E5CB08B69}" type="slidenum">
              <a:rPr lang="ru-RU" smtClean="0"/>
              <a:t>35</a:t>
            </a:fld>
            <a:endParaRPr lang="ru-RU"/>
          </a:p>
        </p:txBody>
      </p:sp>
    </p:spTree>
    <p:extLst>
      <p:ext uri="{BB962C8B-B14F-4D97-AF65-F5344CB8AC3E}">
        <p14:creationId xmlns:p14="http://schemas.microsoft.com/office/powerpoint/2010/main" val="1341276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645" y="365125"/>
            <a:ext cx="11698664" cy="690677"/>
          </a:xfrm>
        </p:spPr>
        <p:txBody>
          <a:bodyPr>
            <a:norm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Принцип вариативности ролевых позиций педагогов</a:t>
            </a:r>
            <a:endParaRPr lang="ru-RU" sz="3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570451702"/>
              </p:ext>
            </p:extLst>
          </p:nvPr>
        </p:nvGraphicFramePr>
        <p:xfrm>
          <a:off x="0" y="1055802"/>
          <a:ext cx="8601436" cy="580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99283" y="2526384"/>
            <a:ext cx="3598422" cy="3170099"/>
          </a:xfrm>
          <a:prstGeom prst="rect">
            <a:avLst/>
          </a:prstGeom>
          <a:noFill/>
        </p:spPr>
        <p:txBody>
          <a:bodyPr wrap="square" rtlCol="0">
            <a:spAutoFit/>
          </a:bodyPr>
          <a:lstStyle/>
          <a:p>
            <a:pPr algn="ctr"/>
            <a:endParaRPr lang="ru-RU" sz="4000" b="1" i="1" dirty="0" smtClean="0">
              <a:solidFill>
                <a:srgbClr val="002060"/>
              </a:solidFill>
              <a:latin typeface="Times New Roman" panose="02020603050405020304" pitchFamily="18" charset="0"/>
              <a:cs typeface="Times New Roman" panose="02020603050405020304" pitchFamily="18" charset="0"/>
            </a:endParaRPr>
          </a:p>
          <a:p>
            <a:pPr algn="ctr"/>
            <a:r>
              <a:rPr lang="ru-RU" sz="3200" b="1" i="1" dirty="0" smtClean="0">
                <a:solidFill>
                  <a:srgbClr val="002060"/>
                </a:solidFill>
                <a:latin typeface="Times New Roman" panose="02020603050405020304" pitchFamily="18" charset="0"/>
                <a:cs typeface="Times New Roman" panose="02020603050405020304" pitchFamily="18" charset="0"/>
              </a:rPr>
              <a:t>Любой педагог в смене ролевых позиций или учится сам, или учит другого</a:t>
            </a:r>
            <a:endParaRPr lang="ru-RU" sz="3200" b="1" i="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1821" y="820799"/>
            <a:ext cx="1636054" cy="1858455"/>
          </a:xfrm>
          <a:prstGeom prst="rect">
            <a:avLst/>
          </a:prstGeom>
        </p:spPr>
      </p:pic>
      <p:sp>
        <p:nvSpPr>
          <p:cNvPr id="3" name="Номер слайда 2"/>
          <p:cNvSpPr>
            <a:spLocks noGrp="1"/>
          </p:cNvSpPr>
          <p:nvPr>
            <p:ph type="sldNum" sz="quarter" idx="12"/>
          </p:nvPr>
        </p:nvSpPr>
        <p:spPr/>
        <p:txBody>
          <a:bodyPr/>
          <a:lstStyle/>
          <a:p>
            <a:fld id="{509E13E4-3DE1-40E3-BA9F-1E0E5CB08B69}" type="slidenum">
              <a:rPr lang="ru-RU" smtClean="0"/>
              <a:t>36</a:t>
            </a:fld>
            <a:endParaRPr lang="ru-RU"/>
          </a:p>
        </p:txBody>
      </p:sp>
    </p:spTree>
    <p:extLst>
      <p:ext uri="{BB962C8B-B14F-4D97-AF65-F5344CB8AC3E}">
        <p14:creationId xmlns:p14="http://schemas.microsoft.com/office/powerpoint/2010/main" val="4235464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7432"/>
            <a:ext cx="12192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2400" b="1" dirty="0">
                <a:solidFill>
                  <a:srgbClr val="C00000"/>
                </a:solidFill>
              </a:rPr>
              <a:t>МЕТОДИЧЕСКАЯ ГОТОВНОСТЬ</a:t>
            </a:r>
            <a:r>
              <a:rPr lang="ru-RU" sz="2400" b="1" dirty="0"/>
              <a:t> </a:t>
            </a:r>
            <a:r>
              <a:rPr lang="ru-RU" sz="2400" dirty="0"/>
              <a:t>– сложное, целостное интегративное явление, состоящее из трёх взаимосвязанных друг с другом компонентов и характеризующее вооружённость педагога необходимыми для успешной реализации профессиональных задач методическими компетенциями</a:t>
            </a:r>
          </a:p>
        </p:txBody>
      </p:sp>
      <p:graphicFrame>
        <p:nvGraphicFramePr>
          <p:cNvPr id="3" name="Схема 2"/>
          <p:cNvGraphicFramePr/>
          <p:nvPr>
            <p:extLst>
              <p:ext uri="{D42A27DB-BD31-4B8C-83A1-F6EECF244321}">
                <p14:modId xmlns:p14="http://schemas.microsoft.com/office/powerpoint/2010/main" val="550569041"/>
              </p:ext>
            </p:extLst>
          </p:nvPr>
        </p:nvGraphicFramePr>
        <p:xfrm>
          <a:off x="361499" y="2649745"/>
          <a:ext cx="1170480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5988" y="122548"/>
            <a:ext cx="12000320" cy="400110"/>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Методическая готовность каждого педагога обеспечивать качество образования каждому ребенку</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509E13E4-3DE1-40E3-BA9F-1E0E5CB08B69}" type="slidenum">
              <a:rPr lang="ru-RU" smtClean="0"/>
              <a:t>37</a:t>
            </a:fld>
            <a:endParaRPr lang="ru-RU"/>
          </a:p>
        </p:txBody>
      </p:sp>
    </p:spTree>
    <p:extLst>
      <p:ext uri="{BB962C8B-B14F-4D97-AF65-F5344CB8AC3E}">
        <p14:creationId xmlns:p14="http://schemas.microsoft.com/office/powerpoint/2010/main" val="2623460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2667786" y="188642"/>
            <a:ext cx="9398523" cy="2668858"/>
          </a:xfrm>
        </p:spPr>
        <p:txBody>
          <a:bodyPr vert="horz" lIns="0" tIns="25469" rIns="0" bIns="0" rtlCol="0">
            <a:normAutofit/>
          </a:bodyPr>
          <a:lstStyle/>
          <a:p>
            <a:pPr indent="-33696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b="1" dirty="0" smtClean="0">
                <a:solidFill>
                  <a:srgbClr val="C00000"/>
                </a:solidFill>
                <a:latin typeface="Times New Roman" pitchFamily="16" charset="0"/>
              </a:rPr>
              <a:t>Методическая система</a:t>
            </a:r>
            <a:r>
              <a:rPr lang="fi-FI" b="1" dirty="0" smtClean="0">
                <a:solidFill>
                  <a:srgbClr val="C00000"/>
                </a:solidFill>
                <a:latin typeface="Times New Roman" pitchFamily="16" charset="0"/>
              </a:rPr>
              <a:t> школ</a:t>
            </a:r>
            <a:r>
              <a:rPr lang="ru-RU" b="1" dirty="0" smtClean="0">
                <a:solidFill>
                  <a:srgbClr val="C00000"/>
                </a:solidFill>
                <a:latin typeface="Times New Roman" pitchFamily="16" charset="0"/>
              </a:rPr>
              <a:t>ы призвана</a:t>
            </a:r>
            <a:endParaRPr lang="fi-FI" b="1" dirty="0">
              <a:solidFill>
                <a:srgbClr val="C00000"/>
              </a:solidFill>
              <a:latin typeface="Times New Roman" pitchFamily="16" charset="0"/>
            </a:endParaRPr>
          </a:p>
          <a:p>
            <a:pPr indent="-336965" algn="ctr">
              <a:lnSpc>
                <a:spcPct val="100000"/>
              </a:lnSpc>
              <a:spcBef>
                <a:spcPts val="0"/>
              </a:spcBef>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dirty="0" smtClean="0">
                <a:solidFill>
                  <a:srgbClr val="000080"/>
                </a:solidFill>
                <a:latin typeface="Times New Roman" pitchFamily="16" charset="0"/>
              </a:rPr>
              <a:t>созда</a:t>
            </a:r>
            <a:r>
              <a:rPr lang="ru-RU" b="1" dirty="0" err="1" smtClean="0">
                <a:solidFill>
                  <a:srgbClr val="000080"/>
                </a:solidFill>
                <a:latin typeface="Times New Roman" pitchFamily="16" charset="0"/>
              </a:rPr>
              <a:t>ть</a:t>
            </a:r>
            <a:r>
              <a:rPr lang="fi-FI" b="1" dirty="0" smtClean="0">
                <a:solidFill>
                  <a:srgbClr val="000080"/>
                </a:solidFill>
                <a:latin typeface="Times New Roman" pitchFamily="16" charset="0"/>
              </a:rPr>
              <a:t> </a:t>
            </a:r>
            <a:r>
              <a:rPr lang="ru-RU" b="1" dirty="0" smtClean="0">
                <a:solidFill>
                  <a:srgbClr val="000080"/>
                </a:solidFill>
                <a:latin typeface="Times New Roman" pitchFamily="16" charset="0"/>
              </a:rPr>
              <a:t>собственную устойчивую  и эффективную </a:t>
            </a:r>
            <a:r>
              <a:rPr lang="fi-FI" b="1" dirty="0" smtClean="0">
                <a:solidFill>
                  <a:srgbClr val="000080"/>
                </a:solidFill>
                <a:latin typeface="Times New Roman" pitchFamily="16" charset="0"/>
              </a:rPr>
              <a:t>систем</a:t>
            </a:r>
            <a:r>
              <a:rPr lang="ru-RU" b="1" dirty="0" smtClean="0">
                <a:solidFill>
                  <a:srgbClr val="000080"/>
                </a:solidFill>
                <a:latin typeface="Times New Roman" pitchFamily="16" charset="0"/>
              </a:rPr>
              <a:t>у</a:t>
            </a:r>
            <a:endParaRPr lang="fi-FI" b="1" dirty="0">
              <a:solidFill>
                <a:srgbClr val="000080"/>
              </a:solidFill>
              <a:latin typeface="Times New Roman" pitchFamily="16" charset="0"/>
            </a:endParaRPr>
          </a:p>
          <a:p>
            <a:pPr indent="-336965" algn="ctr">
              <a:lnSpc>
                <a:spcPct val="100000"/>
              </a:lnSpc>
              <a:spcBef>
                <a:spcPts val="0"/>
              </a:spcBef>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fi-FI" b="1" dirty="0">
                <a:solidFill>
                  <a:srgbClr val="000080"/>
                </a:solidFill>
                <a:latin typeface="Times New Roman" pitchFamily="16" charset="0"/>
              </a:rPr>
              <a:t>непрерывного </a:t>
            </a:r>
            <a:r>
              <a:rPr lang="ru-RU" b="1" dirty="0" smtClean="0">
                <a:solidFill>
                  <a:srgbClr val="000080"/>
                </a:solidFill>
                <a:latin typeface="Times New Roman" pitchFamily="16" charset="0"/>
              </a:rPr>
              <a:t>профессионального развития, профессионального роста каждого педагога для достижения им методической готовности обеспечивать качество образования каждому ребёнку</a:t>
            </a:r>
            <a:endParaRPr lang="fi-FI" b="1" dirty="0">
              <a:solidFill>
                <a:srgbClr val="000080"/>
              </a:solidFill>
              <a:latin typeface="Times New Roman" pitchFamily="16" charset="0"/>
            </a:endParaRPr>
          </a:p>
          <a:p>
            <a:pPr indent="-33696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fi-FI" dirty="0">
              <a:solidFill>
                <a:srgbClr val="000080"/>
              </a:solidFill>
              <a:latin typeface="Times New Roman" pitchFamily="16" charset="0"/>
            </a:endParaRPr>
          </a:p>
          <a:p>
            <a:pPr indent="-33696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fi-FI" dirty="0">
              <a:solidFill>
                <a:srgbClr val="000080"/>
              </a:solidFill>
              <a:latin typeface="Times New Roman" pitchFamily="16" charset="0"/>
            </a:endParaRPr>
          </a:p>
        </p:txBody>
      </p:sp>
      <p:pic>
        <p:nvPicPr>
          <p:cNvPr id="3" name="Рисунок 2" descr="1.jpg"/>
          <p:cNvPicPr>
            <a:picLocks noChangeAspect="1"/>
          </p:cNvPicPr>
          <p:nvPr/>
        </p:nvPicPr>
        <p:blipFill>
          <a:blip r:embed="rId3" cstate="print"/>
          <a:stretch>
            <a:fillRect/>
          </a:stretch>
        </p:blipFill>
        <p:spPr>
          <a:xfrm>
            <a:off x="304146" y="0"/>
            <a:ext cx="2152650" cy="2857500"/>
          </a:xfrm>
          <a:prstGeom prst="rect">
            <a:avLst/>
          </a:prstGeom>
        </p:spPr>
      </p:pic>
      <p:sp>
        <p:nvSpPr>
          <p:cNvPr id="2" name="TextBox 1"/>
          <p:cNvSpPr txBox="1"/>
          <p:nvPr/>
        </p:nvSpPr>
        <p:spPr>
          <a:xfrm>
            <a:off x="452487" y="4219825"/>
            <a:ext cx="1621410" cy="1015663"/>
          </a:xfrm>
          <a:prstGeom prst="rect">
            <a:avLst/>
          </a:prstGeom>
          <a:noFill/>
          <a:ln w="57150">
            <a:solidFill>
              <a:srgbClr val="C00000"/>
            </a:solidFill>
          </a:ln>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Уровневая модель МСШ</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667784" y="3259860"/>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latin typeface="Times New Roman" panose="02020603050405020304" pitchFamily="18" charset="0"/>
                <a:cs typeface="Times New Roman" panose="02020603050405020304" pitchFamily="18" charset="0"/>
              </a:rPr>
              <a:t>1 уровень: индивидуальная методическая работа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667784" y="3860837"/>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2</a:t>
            </a:r>
            <a:r>
              <a:rPr lang="ru-RU" b="1" dirty="0" smtClean="0">
                <a:solidFill>
                  <a:srgbClr val="002060"/>
                </a:solidFill>
                <a:latin typeface="Times New Roman" panose="02020603050405020304" pitchFamily="18" charset="0"/>
                <a:cs typeface="Times New Roman" panose="02020603050405020304" pitchFamily="18" charset="0"/>
              </a:rPr>
              <a:t> уровень: предметные методические объединения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2667785" y="4422593"/>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3</a:t>
            </a:r>
            <a:r>
              <a:rPr lang="ru-RU" b="1" dirty="0" smtClean="0">
                <a:solidFill>
                  <a:srgbClr val="002060"/>
                </a:solidFill>
                <a:latin typeface="Times New Roman" panose="02020603050405020304" pitchFamily="18" charset="0"/>
                <a:cs typeface="Times New Roman" panose="02020603050405020304" pitchFamily="18" charset="0"/>
              </a:rPr>
              <a:t> уровень: научно-методические объединения</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2667786" y="4998489"/>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4</a:t>
            </a:r>
            <a:r>
              <a:rPr lang="ru-RU" b="1" dirty="0" smtClean="0">
                <a:solidFill>
                  <a:srgbClr val="002060"/>
                </a:solidFill>
                <a:latin typeface="Times New Roman" panose="02020603050405020304" pitchFamily="18" charset="0"/>
                <a:cs typeface="Times New Roman" panose="02020603050405020304" pitchFamily="18" charset="0"/>
              </a:rPr>
              <a:t> уровень: проектно-методический центр</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2667783" y="5560245"/>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5</a:t>
            </a:r>
            <a:r>
              <a:rPr lang="ru-RU" b="1" dirty="0" smtClean="0">
                <a:solidFill>
                  <a:srgbClr val="002060"/>
                </a:solidFill>
                <a:latin typeface="Times New Roman" panose="02020603050405020304" pitchFamily="18" charset="0"/>
                <a:cs typeface="Times New Roman" panose="02020603050405020304" pitchFamily="18" charset="0"/>
              </a:rPr>
              <a:t> уровень: научно-методический совет</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2716491" y="6125852"/>
            <a:ext cx="6249971" cy="367646"/>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latin typeface="Times New Roman" panose="02020603050405020304" pitchFamily="18" charset="0"/>
                <a:cs typeface="Times New Roman" panose="02020603050405020304" pitchFamily="18" charset="0"/>
              </a:rPr>
              <a:t>6</a:t>
            </a:r>
            <a:r>
              <a:rPr lang="ru-RU" b="1" dirty="0" smtClean="0">
                <a:solidFill>
                  <a:srgbClr val="002060"/>
                </a:solidFill>
                <a:latin typeface="Times New Roman" panose="02020603050405020304" pitchFamily="18" charset="0"/>
                <a:cs typeface="Times New Roman" panose="02020603050405020304" pitchFamily="18" charset="0"/>
              </a:rPr>
              <a:t> уровень: коллективная научно-методическая работа</a:t>
            </a:r>
            <a:endParaRPr lang="ru-RU" b="1" dirty="0">
              <a:solidFill>
                <a:srgbClr val="002060"/>
              </a:solidFill>
              <a:latin typeface="Times New Roman" panose="02020603050405020304" pitchFamily="18" charset="0"/>
              <a:cs typeface="Times New Roman" panose="02020603050405020304" pitchFamily="18" charset="0"/>
            </a:endParaRPr>
          </a:p>
        </p:txBody>
      </p:sp>
      <p:cxnSp>
        <p:nvCxnSpPr>
          <p:cNvPr id="11" name="Прямая со стрелкой 10"/>
          <p:cNvCxnSpPr>
            <a:stCxn id="2" idx="3"/>
            <a:endCxn id="4" idx="1"/>
          </p:cNvCxnSpPr>
          <p:nvPr/>
        </p:nvCxnSpPr>
        <p:spPr>
          <a:xfrm flipV="1">
            <a:off x="2073897" y="3443683"/>
            <a:ext cx="593887" cy="128397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3"/>
            <a:endCxn id="10" idx="1"/>
          </p:cNvCxnSpPr>
          <p:nvPr/>
        </p:nvCxnSpPr>
        <p:spPr>
          <a:xfrm>
            <a:off x="2073897" y="4727657"/>
            <a:ext cx="642594" cy="158201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3"/>
            <a:endCxn id="6" idx="1"/>
          </p:cNvCxnSpPr>
          <p:nvPr/>
        </p:nvCxnSpPr>
        <p:spPr>
          <a:xfrm flipV="1">
            <a:off x="2073897" y="4044660"/>
            <a:ext cx="593887" cy="68299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2" idx="3"/>
            <a:endCxn id="9" idx="1"/>
          </p:cNvCxnSpPr>
          <p:nvPr/>
        </p:nvCxnSpPr>
        <p:spPr>
          <a:xfrm>
            <a:off x="2073897" y="4727657"/>
            <a:ext cx="593886" cy="101641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2" idx="3"/>
            <a:endCxn id="7" idx="1"/>
          </p:cNvCxnSpPr>
          <p:nvPr/>
        </p:nvCxnSpPr>
        <p:spPr>
          <a:xfrm flipV="1">
            <a:off x="2073897" y="4606416"/>
            <a:ext cx="593888" cy="12124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2" idx="3"/>
            <a:endCxn id="8" idx="1"/>
          </p:cNvCxnSpPr>
          <p:nvPr/>
        </p:nvCxnSpPr>
        <p:spPr>
          <a:xfrm>
            <a:off x="2073897" y="4727657"/>
            <a:ext cx="593889" cy="45465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Номер слайда 21"/>
          <p:cNvSpPr>
            <a:spLocks noGrp="1"/>
          </p:cNvSpPr>
          <p:nvPr>
            <p:ph type="sldNum" sz="quarter" idx="12"/>
          </p:nvPr>
        </p:nvSpPr>
        <p:spPr/>
        <p:txBody>
          <a:bodyPr/>
          <a:lstStyle/>
          <a:p>
            <a:fld id="{509E13E4-3DE1-40E3-BA9F-1E0E5CB08B69}" type="slidenum">
              <a:rPr lang="ru-RU" smtClean="0"/>
              <a:t>38</a:t>
            </a:fld>
            <a:endParaRPr lang="ru-RU"/>
          </a:p>
        </p:txBody>
      </p:sp>
    </p:spTree>
    <p:extLst>
      <p:ext uri="{BB962C8B-B14F-4D97-AF65-F5344CB8AC3E}">
        <p14:creationId xmlns:p14="http://schemas.microsoft.com/office/powerpoint/2010/main" val="558959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87688" y="404664"/>
            <a:ext cx="5976664" cy="57606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2800" b="1" dirty="0">
                <a:solidFill>
                  <a:schemeClr val="bg1"/>
                </a:solidFill>
                <a:latin typeface="Times New Roman" pitchFamily="18" charset="0"/>
                <a:cs typeface="Times New Roman" pitchFamily="18" charset="0"/>
              </a:rPr>
              <a:t>Научно-методический совет школы</a:t>
            </a:r>
            <a:endParaRPr lang="ru-RU" sz="2800" dirty="0">
              <a:solidFill>
                <a:schemeClr val="bg1"/>
              </a:solidFill>
              <a:latin typeface="Times New Roman" pitchFamily="18" charset="0"/>
              <a:cs typeface="Times New Roman" pitchFamily="18" charset="0"/>
            </a:endParaRPr>
          </a:p>
        </p:txBody>
      </p:sp>
      <p:sp>
        <p:nvSpPr>
          <p:cNvPr id="1027" name="Rectangle 3"/>
          <p:cNvSpPr>
            <a:spLocks noChangeArrowheads="1"/>
          </p:cNvSpPr>
          <p:nvPr/>
        </p:nvSpPr>
        <p:spPr bwMode="auto">
          <a:xfrm>
            <a:off x="859361" y="1144464"/>
            <a:ext cx="3344340" cy="1060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2400" b="1" dirty="0" smtClean="0">
                <a:solidFill>
                  <a:schemeClr val="bg1"/>
                </a:solidFill>
                <a:latin typeface="Times New Roman" pitchFamily="18" charset="0"/>
                <a:cs typeface="Times New Roman" pitchFamily="18" charset="0"/>
              </a:rPr>
              <a:t>Научно-методические объединения</a:t>
            </a:r>
            <a:endParaRPr lang="ru-RU" sz="2400" dirty="0">
              <a:solidFill>
                <a:schemeClr val="bg1"/>
              </a:solidFill>
              <a:latin typeface="Times New Roman" pitchFamily="18" charset="0"/>
              <a:cs typeface="Times New Roman" pitchFamily="18" charset="0"/>
            </a:endParaRPr>
          </a:p>
        </p:txBody>
      </p:sp>
      <p:sp>
        <p:nvSpPr>
          <p:cNvPr id="1028" name="Rectangle 4"/>
          <p:cNvSpPr>
            <a:spLocks noChangeArrowheads="1"/>
          </p:cNvSpPr>
          <p:nvPr/>
        </p:nvSpPr>
        <p:spPr bwMode="auto">
          <a:xfrm>
            <a:off x="8190933" y="1144464"/>
            <a:ext cx="3457117" cy="104996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2400" b="1" dirty="0">
                <a:solidFill>
                  <a:schemeClr val="bg1"/>
                </a:solidFill>
                <a:latin typeface="Times New Roman" pitchFamily="18" charset="0"/>
                <a:cs typeface="Times New Roman" pitchFamily="18" charset="0"/>
              </a:rPr>
              <a:t>Учебно-методическая комиссия</a:t>
            </a:r>
            <a:endParaRPr lang="ru-RU" sz="2400" dirty="0">
              <a:solidFill>
                <a:schemeClr val="bg1"/>
              </a:solidFill>
              <a:latin typeface="Times New Roman" pitchFamily="18" charset="0"/>
              <a:cs typeface="Times New Roman" pitchFamily="18" charset="0"/>
            </a:endParaRPr>
          </a:p>
        </p:txBody>
      </p:sp>
      <p:sp>
        <p:nvSpPr>
          <p:cNvPr id="1029" name="Rectangle 5"/>
          <p:cNvSpPr>
            <a:spLocks noChangeArrowheads="1"/>
          </p:cNvSpPr>
          <p:nvPr/>
        </p:nvSpPr>
        <p:spPr bwMode="auto">
          <a:xfrm>
            <a:off x="4464899" y="1134029"/>
            <a:ext cx="3464836" cy="10604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2400" b="1" dirty="0" err="1" smtClean="0">
                <a:solidFill>
                  <a:schemeClr val="bg1"/>
                </a:solidFill>
                <a:latin typeface="Times New Roman" pitchFamily="18" charset="0"/>
                <a:cs typeface="Times New Roman" pitchFamily="18" charset="0"/>
              </a:rPr>
              <a:t>Проектировочно</a:t>
            </a:r>
            <a:r>
              <a:rPr lang="ru-RU" sz="2400" b="1" dirty="0" smtClean="0">
                <a:solidFill>
                  <a:schemeClr val="bg1"/>
                </a:solidFill>
                <a:latin typeface="Times New Roman" pitchFamily="18" charset="0"/>
                <a:cs typeface="Times New Roman" pitchFamily="18" charset="0"/>
              </a:rPr>
              <a:t>-методический </a:t>
            </a:r>
            <a:r>
              <a:rPr lang="ru-RU" sz="2400" b="1" dirty="0">
                <a:solidFill>
                  <a:schemeClr val="bg1"/>
                </a:solidFill>
                <a:latin typeface="Times New Roman" pitchFamily="18" charset="0"/>
                <a:cs typeface="Times New Roman" pitchFamily="18" charset="0"/>
              </a:rPr>
              <a:t>центр</a:t>
            </a:r>
            <a:endParaRPr lang="ru-RU" sz="2400" dirty="0">
              <a:solidFill>
                <a:schemeClr val="bg1"/>
              </a:solidFill>
              <a:latin typeface="Times New Roman" pitchFamily="18" charset="0"/>
              <a:cs typeface="Times New Roman" pitchFamily="18" charset="0"/>
            </a:endParaRPr>
          </a:p>
        </p:txBody>
      </p:sp>
      <p:sp>
        <p:nvSpPr>
          <p:cNvPr id="1030" name="Rectangle 6"/>
          <p:cNvSpPr>
            <a:spLocks noChangeArrowheads="1"/>
          </p:cNvSpPr>
          <p:nvPr/>
        </p:nvSpPr>
        <p:spPr bwMode="auto">
          <a:xfrm>
            <a:off x="859361" y="2624336"/>
            <a:ext cx="2840429" cy="9361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pPr>
            <a:r>
              <a:rPr lang="ru-RU" sz="2400" b="1" dirty="0">
                <a:solidFill>
                  <a:schemeClr val="tx1"/>
                </a:solidFill>
                <a:latin typeface="Times New Roman" pitchFamily="18" charset="0"/>
                <a:cs typeface="Times New Roman" pitchFamily="18" charset="0"/>
              </a:rPr>
              <a:t>Школа молодого </a:t>
            </a:r>
          </a:p>
          <a:p>
            <a:pPr algn="ctr" fontAlgn="base">
              <a:spcBef>
                <a:spcPct val="0"/>
              </a:spcBef>
            </a:pPr>
            <a:r>
              <a:rPr lang="ru-RU" sz="2400" b="1" dirty="0">
                <a:solidFill>
                  <a:schemeClr val="tx1"/>
                </a:solidFill>
                <a:latin typeface="Times New Roman" pitchFamily="18" charset="0"/>
                <a:cs typeface="Times New Roman" pitchFamily="18" charset="0"/>
              </a:rPr>
              <a:t>педагога</a:t>
            </a:r>
            <a:endParaRPr lang="ru-RU" sz="2400" dirty="0">
              <a:solidFill>
                <a:schemeClr val="tx1"/>
              </a:solidFill>
              <a:latin typeface="Times New Roman" pitchFamily="18" charset="0"/>
              <a:cs typeface="Times New Roman" pitchFamily="18" charset="0"/>
            </a:endParaRPr>
          </a:p>
        </p:txBody>
      </p:sp>
      <p:sp>
        <p:nvSpPr>
          <p:cNvPr id="1031" name="Rectangle 7"/>
          <p:cNvSpPr>
            <a:spLocks noChangeArrowheads="1"/>
          </p:cNvSpPr>
          <p:nvPr/>
        </p:nvSpPr>
        <p:spPr bwMode="auto">
          <a:xfrm>
            <a:off x="3863752" y="2624336"/>
            <a:ext cx="3951069" cy="9361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pPr>
            <a:r>
              <a:rPr lang="ru-RU" sz="2400" b="1" dirty="0">
                <a:solidFill>
                  <a:schemeClr val="tx1"/>
                </a:solidFill>
                <a:latin typeface="Times New Roman" pitchFamily="18" charset="0"/>
                <a:cs typeface="Times New Roman" pitchFamily="18" charset="0"/>
              </a:rPr>
              <a:t>Школа </a:t>
            </a:r>
            <a:r>
              <a:rPr lang="ru-RU" sz="2400" b="1" dirty="0" smtClean="0">
                <a:solidFill>
                  <a:schemeClr val="tx1"/>
                </a:solidFill>
                <a:latin typeface="Times New Roman" pitchFamily="18" charset="0"/>
                <a:cs typeface="Times New Roman" pitchFamily="18" charset="0"/>
              </a:rPr>
              <a:t>профессионализма и мастерства</a:t>
            </a:r>
            <a:endParaRPr lang="ru-RU" sz="2400" b="1" dirty="0">
              <a:solidFill>
                <a:schemeClr val="tx1"/>
              </a:solidFill>
              <a:latin typeface="Times New Roman" pitchFamily="18" charset="0"/>
              <a:cs typeface="Times New Roman" pitchFamily="18" charset="0"/>
            </a:endParaRPr>
          </a:p>
        </p:txBody>
      </p:sp>
      <p:sp>
        <p:nvSpPr>
          <p:cNvPr id="1032" name="Rectangle 8"/>
          <p:cNvSpPr>
            <a:spLocks noChangeArrowheads="1"/>
          </p:cNvSpPr>
          <p:nvPr/>
        </p:nvSpPr>
        <p:spPr bwMode="auto">
          <a:xfrm>
            <a:off x="7896200" y="2624336"/>
            <a:ext cx="3744416" cy="9361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2400" b="1" dirty="0">
                <a:solidFill>
                  <a:schemeClr val="tx1"/>
                </a:solidFill>
                <a:latin typeface="Times New Roman" pitchFamily="18" charset="0"/>
                <a:cs typeface="Times New Roman" pitchFamily="18" charset="0"/>
              </a:rPr>
              <a:t>Школа инновационного педагогического поиска</a:t>
            </a:r>
            <a:endParaRPr lang="ru-RU" sz="2400" dirty="0">
              <a:solidFill>
                <a:schemeClr val="tx1"/>
              </a:solidFill>
              <a:latin typeface="Times New Roman" pitchFamily="18" charset="0"/>
              <a:cs typeface="Times New Roman" pitchFamily="18" charset="0"/>
            </a:endParaRPr>
          </a:p>
        </p:txBody>
      </p:sp>
      <p:sp>
        <p:nvSpPr>
          <p:cNvPr id="1033" name="Rectangle 9"/>
          <p:cNvSpPr>
            <a:spLocks noChangeArrowheads="1"/>
          </p:cNvSpPr>
          <p:nvPr/>
        </p:nvSpPr>
        <p:spPr bwMode="auto">
          <a:xfrm>
            <a:off x="1919536"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русского языка и литературы</a:t>
            </a:r>
          </a:p>
        </p:txBody>
      </p:sp>
      <p:sp>
        <p:nvSpPr>
          <p:cNvPr id="11" name="Rectangle 9"/>
          <p:cNvSpPr>
            <a:spLocks noChangeArrowheads="1"/>
          </p:cNvSpPr>
          <p:nvPr/>
        </p:nvSpPr>
        <p:spPr bwMode="auto">
          <a:xfrm>
            <a:off x="3863752"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истории и обществознания</a:t>
            </a:r>
          </a:p>
        </p:txBody>
      </p:sp>
      <p:sp>
        <p:nvSpPr>
          <p:cNvPr id="12" name="Rectangle 9"/>
          <p:cNvSpPr>
            <a:spLocks noChangeArrowheads="1"/>
          </p:cNvSpPr>
          <p:nvPr/>
        </p:nvSpPr>
        <p:spPr bwMode="auto">
          <a:xfrm>
            <a:off x="4727848"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химии и биологии</a:t>
            </a:r>
          </a:p>
        </p:txBody>
      </p:sp>
      <p:sp>
        <p:nvSpPr>
          <p:cNvPr id="13" name="Rectangle 9"/>
          <p:cNvSpPr>
            <a:spLocks noChangeArrowheads="1"/>
          </p:cNvSpPr>
          <p:nvPr/>
        </p:nvSpPr>
        <p:spPr bwMode="auto">
          <a:xfrm>
            <a:off x="6456040"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иностранных языков</a:t>
            </a:r>
          </a:p>
        </p:txBody>
      </p:sp>
      <p:sp>
        <p:nvSpPr>
          <p:cNvPr id="14" name="Rectangle 9"/>
          <p:cNvSpPr>
            <a:spLocks noChangeArrowheads="1"/>
          </p:cNvSpPr>
          <p:nvPr/>
        </p:nvSpPr>
        <p:spPr bwMode="auto">
          <a:xfrm>
            <a:off x="7320136"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a:t>
            </a:r>
          </a:p>
          <a:p>
            <a:pPr algn="ctr" fontAlgn="base">
              <a:spcBef>
                <a:spcPct val="0"/>
              </a:spcBef>
            </a:pPr>
            <a:r>
              <a:rPr lang="ru-RU" b="1" dirty="0">
                <a:solidFill>
                  <a:schemeClr val="tx1"/>
                </a:solidFill>
                <a:latin typeface="Times New Roman" pitchFamily="18" charset="0"/>
                <a:cs typeface="Times New Roman" pitchFamily="18" charset="0"/>
              </a:rPr>
              <a:t>физкультуры и ОБЖ</a:t>
            </a:r>
          </a:p>
        </p:txBody>
      </p:sp>
      <p:sp>
        <p:nvSpPr>
          <p:cNvPr id="15" name="Rectangle 9"/>
          <p:cNvSpPr>
            <a:spLocks noChangeArrowheads="1"/>
          </p:cNvSpPr>
          <p:nvPr/>
        </p:nvSpPr>
        <p:spPr bwMode="auto">
          <a:xfrm>
            <a:off x="8328248"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начальной школы</a:t>
            </a:r>
          </a:p>
        </p:txBody>
      </p:sp>
      <p:sp>
        <p:nvSpPr>
          <p:cNvPr id="16" name="Rectangle 9"/>
          <p:cNvSpPr>
            <a:spLocks noChangeArrowheads="1"/>
          </p:cNvSpPr>
          <p:nvPr/>
        </p:nvSpPr>
        <p:spPr bwMode="auto">
          <a:xfrm>
            <a:off x="9264352" y="4077072"/>
            <a:ext cx="1008112"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педагогов дополнительного образования</a:t>
            </a:r>
          </a:p>
        </p:txBody>
      </p:sp>
      <p:sp>
        <p:nvSpPr>
          <p:cNvPr id="17" name="Rectangle 9"/>
          <p:cNvSpPr>
            <a:spLocks noChangeArrowheads="1"/>
          </p:cNvSpPr>
          <p:nvPr/>
        </p:nvSpPr>
        <p:spPr bwMode="auto">
          <a:xfrm>
            <a:off x="2927648"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математики и физики</a:t>
            </a:r>
          </a:p>
        </p:txBody>
      </p:sp>
      <p:sp>
        <p:nvSpPr>
          <p:cNvPr id="18" name="Rectangle 9"/>
          <p:cNvSpPr>
            <a:spLocks noChangeArrowheads="1"/>
          </p:cNvSpPr>
          <p:nvPr/>
        </p:nvSpPr>
        <p:spPr bwMode="auto">
          <a:xfrm>
            <a:off x="5591944" y="4077072"/>
            <a:ext cx="720080" cy="252028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anchor="t" anchorCtr="0" compatLnSpc="1">
            <a:prstTxWarp prst="textNoShape">
              <a:avLst/>
            </a:prstTxWarp>
          </a:bodyPr>
          <a:lstStyle/>
          <a:p>
            <a:pPr algn="ctr" fontAlgn="base">
              <a:spcBef>
                <a:spcPct val="0"/>
              </a:spcBef>
            </a:pPr>
            <a:r>
              <a:rPr lang="ru-RU" b="1" dirty="0">
                <a:solidFill>
                  <a:schemeClr val="tx1"/>
                </a:solidFill>
                <a:latin typeface="Times New Roman" pitchFamily="18" charset="0"/>
                <a:cs typeface="Times New Roman" pitchFamily="18" charset="0"/>
              </a:rPr>
              <a:t>МО учителей музыки</a:t>
            </a:r>
          </a:p>
        </p:txBody>
      </p:sp>
      <p:sp>
        <p:nvSpPr>
          <p:cNvPr id="2" name="Номер слайда 1"/>
          <p:cNvSpPr>
            <a:spLocks noGrp="1"/>
          </p:cNvSpPr>
          <p:nvPr>
            <p:ph type="sldNum" sz="quarter" idx="12"/>
          </p:nvPr>
        </p:nvSpPr>
        <p:spPr/>
        <p:txBody>
          <a:bodyPr/>
          <a:lstStyle/>
          <a:p>
            <a:fld id="{509E13E4-3DE1-40E3-BA9F-1E0E5CB08B69}" type="slidenum">
              <a:rPr lang="ru-RU" smtClean="0"/>
              <a:t>39</a:t>
            </a:fld>
            <a:endParaRPr lang="ru-RU"/>
          </a:p>
        </p:txBody>
      </p:sp>
    </p:spTree>
    <p:extLst>
      <p:ext uri="{BB962C8B-B14F-4D97-AF65-F5344CB8AC3E}">
        <p14:creationId xmlns:p14="http://schemas.microsoft.com/office/powerpoint/2010/main" val="2243732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9E13E4-3DE1-40E3-BA9F-1E0E5CB08B69}" type="slidenum">
              <a:rPr lang="ru-RU" smtClean="0"/>
              <a:t>4</a:t>
            </a:fld>
            <a:endParaRPr lang="ru-RU"/>
          </a:p>
        </p:txBody>
      </p:sp>
      <p:sp>
        <p:nvSpPr>
          <p:cNvPr id="3" name="TextBox 2"/>
          <p:cNvSpPr txBox="1"/>
          <p:nvPr/>
        </p:nvSpPr>
        <p:spPr>
          <a:xfrm>
            <a:off x="8248454" y="226243"/>
            <a:ext cx="3799002"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Актуальность проблемы</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5" name="Прямая соединительная линия 4"/>
          <p:cNvCxnSpPr/>
          <p:nvPr/>
        </p:nvCxnSpPr>
        <p:spPr>
          <a:xfrm>
            <a:off x="8135332" y="687908"/>
            <a:ext cx="377072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60256" y="789273"/>
            <a:ext cx="11887200" cy="3539430"/>
          </a:xfrm>
          <a:prstGeom prst="rect">
            <a:avLst/>
          </a:prstGeom>
        </p:spPr>
        <p:txBody>
          <a:bodyPr wrap="square">
            <a:spAutoFit/>
          </a:bodyPr>
          <a:lstStyle/>
          <a:p>
            <a:pPr algn="just">
              <a:spcAft>
                <a:spcPts val="0"/>
              </a:spcAft>
            </a:pP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то же время в реализации главной задачи образовательной политики (обеспечения доступности качественного </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образования каждому ребёнку)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наметились следующие тенденции: </a:t>
            </a:r>
            <a:r>
              <a:rPr lang="ru-RU"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формирование сегмента школ, устойчиво демонстрирующих низкие </a:t>
            </a:r>
            <a:r>
              <a:rPr lang="ru-R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образовательные  результаты </a:t>
            </a:r>
            <a:r>
              <a:rPr lang="ru-R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(ШНОР</a:t>
            </a:r>
            <a:r>
              <a:rPr lang="ru-RU" sz="28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ru-RU"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образование разрывов в качестве образовательных результатов между общеобразовательными организациями, работающими в разных социокультурных условиях; снижение темпов обновления состава и компетенций педагогических кадров.</a:t>
            </a:r>
            <a:endParaRPr lang="ru-RU"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2733773" y="4303455"/>
            <a:ext cx="9458227" cy="2246769"/>
          </a:xfrm>
          <a:prstGeom prst="rect">
            <a:avLst/>
          </a:prstGeom>
          <a:noFill/>
          <a:ln>
            <a:solidFill>
              <a:srgbClr val="002060"/>
            </a:solidFill>
          </a:ln>
        </p:spPr>
        <p:txBody>
          <a:bodyPr wrap="square" rtlCol="0">
            <a:spAutoFit/>
          </a:bodyPr>
          <a:lstStyle/>
          <a:p>
            <a:pPr algn="just"/>
            <a:r>
              <a:rPr lang="ru-RU" sz="2000" b="1" i="1" dirty="0" smtClean="0">
                <a:solidFill>
                  <a:srgbClr val="002060"/>
                </a:solidFill>
                <a:latin typeface="Times New Roman" panose="02020603050405020304" pitchFamily="18" charset="0"/>
                <a:cs typeface="Times New Roman" panose="02020603050405020304" pitchFamily="18" charset="0"/>
              </a:rPr>
              <a:t>Составление списка ШНОР позволяет организовать им адресную методическую помощь. Разработанная и апробированная </a:t>
            </a:r>
            <a:r>
              <a:rPr lang="ru-RU" sz="2000" b="1" i="1" dirty="0" smtClean="0">
                <a:solidFill>
                  <a:srgbClr val="C00000"/>
                </a:solidFill>
                <a:latin typeface="Times New Roman" panose="02020603050405020304" pitchFamily="18" charset="0"/>
                <a:cs typeface="Times New Roman" panose="02020603050405020304" pitchFamily="18" charset="0"/>
              </a:rPr>
              <a:t>модель адресной методической помощи</a:t>
            </a:r>
            <a:r>
              <a:rPr lang="ru-RU" sz="2000" b="1" i="1" dirty="0" smtClean="0">
                <a:solidFill>
                  <a:srgbClr val="002060"/>
                </a:solidFill>
                <a:latin typeface="Times New Roman" panose="02020603050405020304" pitchFamily="18" charset="0"/>
                <a:cs typeface="Times New Roman" panose="02020603050405020304" pitchFamily="18" charset="0"/>
              </a:rPr>
              <a:t>, организованная внутри этих школ работа по повышению качества образования призваны стать источниками педагогического опыта для других школ региона, поэтому выбранные школы должны </a:t>
            </a:r>
            <a:r>
              <a:rPr lang="ru-RU" sz="2000" b="1" i="1" dirty="0" smtClean="0">
                <a:solidFill>
                  <a:srgbClr val="C00000"/>
                </a:solidFill>
                <a:latin typeface="Times New Roman" panose="02020603050405020304" pitchFamily="18" charset="0"/>
                <a:cs typeface="Times New Roman" panose="02020603050405020304" pitchFamily="18" charset="0"/>
              </a:rPr>
              <a:t>максимально продуктивно включиться в инновационные процессы, стать опорными школами для модернизации всей региональной системы образования</a:t>
            </a:r>
            <a:endParaRPr lang="ru-RU" sz="2000" b="1" i="1" dirty="0">
              <a:solidFill>
                <a:srgbClr val="C0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54" y="4350102"/>
            <a:ext cx="2178722" cy="2178722"/>
          </a:xfrm>
          <a:prstGeom prst="rect">
            <a:avLst/>
          </a:prstGeom>
        </p:spPr>
      </p:pic>
    </p:spTree>
    <p:extLst>
      <p:ext uri="{BB962C8B-B14F-4D97-AF65-F5344CB8AC3E}">
        <p14:creationId xmlns:p14="http://schemas.microsoft.com/office/powerpoint/2010/main" val="281689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348792" y="164178"/>
            <a:ext cx="11613822" cy="816551"/>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C00000"/>
                </a:solidFill>
                <a:latin typeface="Times New Roman" pitchFamily="16" charset="0"/>
              </a:rPr>
              <a:t>Принципы индивидуально ориентированного </a:t>
            </a:r>
            <a:r>
              <a:rPr lang="ru-RU" sz="2300" b="1" dirty="0" smtClean="0">
                <a:solidFill>
                  <a:srgbClr val="C00000"/>
                </a:solidFill>
                <a:latin typeface="Times New Roman" pitchFamily="16" charset="0"/>
              </a:rPr>
              <a:t>подхода в </a:t>
            </a:r>
            <a:r>
              <a:rPr lang="ru-RU" sz="2300" b="1" dirty="0">
                <a:solidFill>
                  <a:srgbClr val="C00000"/>
                </a:solidFill>
                <a:latin typeface="Times New Roman" pitchFamily="16" charset="0"/>
              </a:rPr>
              <a:t>организации </a:t>
            </a:r>
            <a:r>
              <a:rPr lang="ru-RU" sz="2300" b="1" dirty="0" smtClean="0">
                <a:solidFill>
                  <a:srgbClr val="C00000"/>
                </a:solidFill>
                <a:latin typeface="Times New Roman" pitchFamily="16" charset="0"/>
              </a:rPr>
              <a:t>методической деятельности учителя</a:t>
            </a:r>
            <a:endParaRPr lang="ru-RU" sz="2300" b="1" dirty="0">
              <a:solidFill>
                <a:srgbClr val="C00000"/>
              </a:solidFill>
              <a:latin typeface="Times New Roman" pitchFamily="16" charset="0"/>
            </a:endParaRPr>
          </a:p>
        </p:txBody>
      </p:sp>
      <p:sp>
        <p:nvSpPr>
          <p:cNvPr id="10243" name="Rectangle 2"/>
          <p:cNvSpPr>
            <a:spLocks noGrp="1" noChangeArrowheads="1"/>
          </p:cNvSpPr>
          <p:nvPr>
            <p:ph type="body" idx="4294967295"/>
          </p:nvPr>
        </p:nvSpPr>
        <p:spPr>
          <a:xfrm>
            <a:off x="188536" y="980729"/>
            <a:ext cx="11774078" cy="5433705"/>
          </a:xfrm>
        </p:spPr>
        <p:txBody>
          <a:bodyPr vert="horz" lIns="0" tIns="25469" rIns="0" bIns="0" rtlCol="0">
            <a:normAutofit/>
          </a:bodyPr>
          <a:lstStyle/>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400" b="1" i="1" dirty="0">
                <a:solidFill>
                  <a:srgbClr val="C00000"/>
                </a:solidFill>
                <a:latin typeface="Times New Roman" pitchFamily="16" charset="0"/>
              </a:rPr>
              <a:t>Принцип "зоны ближайшего развития" </a:t>
            </a:r>
            <a:r>
              <a:rPr lang="ru-RU" sz="2400" dirty="0">
                <a:solidFill>
                  <a:srgbClr val="000080"/>
                </a:solidFill>
                <a:latin typeface="Times New Roman" pitchFamily="16" charset="0"/>
              </a:rPr>
              <a:t>(обоснован </a:t>
            </a:r>
            <a:r>
              <a:rPr lang="ru-RU" sz="2400" dirty="0" err="1">
                <a:solidFill>
                  <a:srgbClr val="000080"/>
                </a:solidFill>
                <a:latin typeface="Times New Roman" pitchFamily="16" charset="0"/>
              </a:rPr>
              <a:t>Л.С.Выготским</a:t>
            </a:r>
            <a:r>
              <a:rPr lang="ru-RU" sz="2400" dirty="0">
                <a:solidFill>
                  <a:srgbClr val="000080"/>
                </a:solidFill>
                <a:latin typeface="Times New Roman" pitchFamily="16" charset="0"/>
              </a:rPr>
              <a:t> для обучения детей). В качестве "зоны ближайшего профессионального развития" выступает та зона, в которой педагог с помощью своих коллег, ученых, изучаемой литературы может разрешить возникшие проблемы в профессиональной деятельности. При этом "зона ближайшего профессионального развития" для каждого педагога сугубо индивидуальна.</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dirty="0">
                <a:latin typeface="Times New Roman" pitchFamily="16" charset="0"/>
              </a:rPr>
              <a:t>                         </a:t>
            </a:r>
            <a:r>
              <a:rPr lang="ru-RU" sz="2400" b="1" dirty="0">
                <a:solidFill>
                  <a:srgbClr val="C00000"/>
                </a:solidFill>
                <a:latin typeface="Times New Roman" pitchFamily="16" charset="0"/>
              </a:rPr>
              <a:t>Реализация данного принципа предполагает:</a:t>
            </a:r>
          </a:p>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dirty="0">
                <a:latin typeface="Times New Roman" pitchFamily="16" charset="0"/>
              </a:rPr>
              <a:t>• </a:t>
            </a:r>
            <a:r>
              <a:rPr lang="ru-RU" sz="2000" b="1" dirty="0">
                <a:solidFill>
                  <a:srgbClr val="002060"/>
                </a:solidFill>
                <a:latin typeface="Times New Roman" pitchFamily="16" charset="0"/>
              </a:rPr>
              <a:t>изучение профессиональных трудностей, выявление проблем в </a:t>
            </a:r>
            <a:r>
              <a:rPr lang="ru-RU" sz="2000" b="1" dirty="0" smtClean="0">
                <a:solidFill>
                  <a:srgbClr val="002060"/>
                </a:solidFill>
                <a:latin typeface="Times New Roman" pitchFamily="16" charset="0"/>
              </a:rPr>
              <a:t>образовательной деятельности педагога, преподавании;</a:t>
            </a:r>
            <a:endParaRPr lang="ru-RU" sz="2000" b="1" dirty="0">
              <a:solidFill>
                <a:srgbClr val="002060"/>
              </a:solidFill>
              <a:latin typeface="Times New Roman" pitchFamily="16" charset="0"/>
            </a:endParaRPr>
          </a:p>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b="1" dirty="0">
                <a:solidFill>
                  <a:srgbClr val="002060"/>
                </a:solidFill>
                <a:latin typeface="Times New Roman" pitchFamily="16" charset="0"/>
              </a:rPr>
              <a:t>• актуализацию необходимых для профессионального роста знаний и умений (оказание помощи педагогу в осознании своих профессиональных трудностей и проблем);</a:t>
            </a:r>
          </a:p>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b="1" dirty="0">
                <a:solidFill>
                  <a:srgbClr val="002060"/>
                </a:solidFill>
                <a:latin typeface="Times New Roman" pitchFamily="16" charset="0"/>
              </a:rPr>
              <a:t>• определение индивидуальных задач повышения педагогической квалификации;</a:t>
            </a:r>
          </a:p>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b="1" dirty="0">
                <a:solidFill>
                  <a:srgbClr val="002060"/>
                </a:solidFill>
                <a:latin typeface="Times New Roman" pitchFamily="16" charset="0"/>
              </a:rPr>
              <a:t>• составление </a:t>
            </a:r>
            <a:r>
              <a:rPr lang="ru-RU" sz="2000" b="1" dirty="0" smtClean="0">
                <a:solidFill>
                  <a:srgbClr val="002060"/>
                </a:solidFill>
                <a:latin typeface="Times New Roman" pitchFamily="16" charset="0"/>
              </a:rPr>
              <a:t>индивидуальной </a:t>
            </a:r>
            <a:r>
              <a:rPr lang="ru-RU" sz="2000" b="1" dirty="0" smtClean="0">
                <a:solidFill>
                  <a:srgbClr val="002060"/>
                </a:solidFill>
                <a:latin typeface="Times New Roman" pitchFamily="16" charset="0"/>
              </a:rPr>
              <a:t>программы </a:t>
            </a:r>
            <a:r>
              <a:rPr lang="ru-RU" sz="2000" b="1" dirty="0">
                <a:solidFill>
                  <a:srgbClr val="002060"/>
                </a:solidFill>
                <a:latin typeface="Times New Roman" pitchFamily="16" charset="0"/>
              </a:rPr>
              <a:t>профессионального роста </a:t>
            </a:r>
            <a:r>
              <a:rPr lang="ru-RU" sz="2000" b="1" dirty="0" smtClean="0">
                <a:solidFill>
                  <a:srgbClr val="002060"/>
                </a:solidFill>
                <a:latin typeface="Times New Roman" pitchFamily="16" charset="0"/>
              </a:rPr>
              <a:t>педагога или индивидуального образовательного маршрута;</a:t>
            </a:r>
            <a:endParaRPr lang="ru-RU" sz="2000" b="1" dirty="0" smtClean="0">
              <a:solidFill>
                <a:srgbClr val="002060"/>
              </a:solidFill>
              <a:latin typeface="Times New Roman" pitchFamily="16" charset="0"/>
            </a:endParaRPr>
          </a:p>
          <a:p>
            <a:pPr marL="0" indent="0" algn="just">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b="1" dirty="0">
                <a:solidFill>
                  <a:srgbClr val="002060"/>
                </a:solidFill>
                <a:latin typeface="Times New Roman" pitchFamily="16" charset="0"/>
              </a:rPr>
              <a:t>о</a:t>
            </a:r>
            <a:r>
              <a:rPr lang="ru-RU" sz="2000" b="1" dirty="0" smtClean="0">
                <a:solidFill>
                  <a:srgbClr val="002060"/>
                </a:solidFill>
                <a:latin typeface="Times New Roman" pitchFamily="16" charset="0"/>
              </a:rPr>
              <a:t>рганизацию формального, неформального и </a:t>
            </a:r>
            <a:r>
              <a:rPr lang="ru-RU" sz="2000" b="1" dirty="0" err="1" smtClean="0">
                <a:solidFill>
                  <a:srgbClr val="002060"/>
                </a:solidFill>
                <a:latin typeface="Times New Roman" pitchFamily="16" charset="0"/>
              </a:rPr>
              <a:t>информального</a:t>
            </a:r>
            <a:r>
              <a:rPr lang="ru-RU" sz="2000" b="1" dirty="0" smtClean="0">
                <a:solidFill>
                  <a:srgbClr val="002060"/>
                </a:solidFill>
                <a:latin typeface="Times New Roman" pitchFamily="16" charset="0"/>
              </a:rPr>
              <a:t> обучения педагога;</a:t>
            </a:r>
            <a:endParaRPr lang="ru-RU" sz="2000" b="1" dirty="0">
              <a:solidFill>
                <a:srgbClr val="002060"/>
              </a:solidFill>
              <a:latin typeface="Times New Roman" pitchFamily="16" charset="0"/>
            </a:endParaRPr>
          </a:p>
          <a:p>
            <a:pPr marL="0"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000" b="1" dirty="0">
                <a:solidFill>
                  <a:srgbClr val="002060"/>
                </a:solidFill>
                <a:latin typeface="Times New Roman" pitchFamily="16" charset="0"/>
              </a:rPr>
              <a:t>• систематическую оценку решения поставленных задач и реализации программы, их корректировку.</a:t>
            </a:r>
          </a:p>
          <a:p>
            <a:pPr marL="0" indent="0">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2000" dirty="0">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40</a:t>
            </a:fld>
            <a:endParaRPr lang="ru-RU"/>
          </a:p>
        </p:txBody>
      </p:sp>
    </p:spTree>
    <p:extLst>
      <p:ext uri="{BB962C8B-B14F-4D97-AF65-F5344CB8AC3E}">
        <p14:creationId xmlns:p14="http://schemas.microsoft.com/office/powerpoint/2010/main" val="2972922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131975" y="46086"/>
            <a:ext cx="11981468" cy="1134839"/>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C00000"/>
                </a:solidFill>
                <a:latin typeface="Times New Roman" pitchFamily="16" charset="0"/>
              </a:rPr>
              <a:t>Принципы индивидуально ориентированного </a:t>
            </a:r>
            <a:r>
              <a:rPr lang="ru-RU" sz="2300" b="1" dirty="0" smtClean="0">
                <a:solidFill>
                  <a:srgbClr val="C00000"/>
                </a:solidFill>
                <a:latin typeface="Times New Roman" pitchFamily="16" charset="0"/>
              </a:rPr>
              <a:t>подхода в </a:t>
            </a:r>
            <a:r>
              <a:rPr lang="ru-RU" sz="2300" b="1" dirty="0">
                <a:solidFill>
                  <a:srgbClr val="C00000"/>
                </a:solidFill>
                <a:latin typeface="Times New Roman" pitchFamily="16" charset="0"/>
              </a:rPr>
              <a:t>организации методической </a:t>
            </a:r>
            <a:r>
              <a:rPr lang="ru-RU" sz="2300" b="1" dirty="0" smtClean="0">
                <a:solidFill>
                  <a:srgbClr val="C00000"/>
                </a:solidFill>
                <a:latin typeface="Times New Roman" pitchFamily="16" charset="0"/>
              </a:rPr>
              <a:t>процесса в школе</a:t>
            </a:r>
            <a:endParaRPr lang="ru-RU" sz="2300" b="1" dirty="0">
              <a:solidFill>
                <a:srgbClr val="C00000"/>
              </a:solidFill>
              <a:latin typeface="Times New Roman" pitchFamily="16" charset="0"/>
            </a:endParaRPr>
          </a:p>
        </p:txBody>
      </p:sp>
      <p:sp>
        <p:nvSpPr>
          <p:cNvPr id="11267" name="Rectangle 2"/>
          <p:cNvSpPr>
            <a:spLocks noGrp="1" noChangeArrowheads="1"/>
          </p:cNvSpPr>
          <p:nvPr>
            <p:ph type="body" idx="4294967295"/>
          </p:nvPr>
        </p:nvSpPr>
        <p:spPr>
          <a:xfrm>
            <a:off x="301658" y="980728"/>
            <a:ext cx="11566688" cy="5378980"/>
          </a:xfrm>
        </p:spPr>
        <p:txBody>
          <a:bodyPr vert="horz" lIns="0" tIns="25469" rIns="0" bIns="0" rtlCol="0">
            <a:normAutofit/>
          </a:bodyPr>
          <a:lstStyle/>
          <a:p>
            <a:pPr marL="107950" indent="-23813"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i="1" dirty="0">
                <a:solidFill>
                  <a:srgbClr val="C00000"/>
                </a:solidFill>
                <a:latin typeface="Times New Roman" pitchFamily="16" charset="0"/>
              </a:rPr>
              <a:t>Принцип </a:t>
            </a:r>
            <a:r>
              <a:rPr lang="ru-RU" sz="2200" b="1" i="1" dirty="0" smtClean="0">
                <a:solidFill>
                  <a:srgbClr val="C00000"/>
                </a:solidFill>
                <a:latin typeface="Times New Roman" pitchFamily="16" charset="0"/>
              </a:rPr>
              <a:t>сотрудничества  </a:t>
            </a:r>
            <a:r>
              <a:rPr lang="ru-RU" sz="2200" b="1" dirty="0" smtClean="0">
                <a:solidFill>
                  <a:srgbClr val="000080"/>
                </a:solidFill>
                <a:latin typeface="Times New Roman" pitchFamily="16" charset="0"/>
              </a:rPr>
              <a:t>методической деятельности </a:t>
            </a:r>
            <a:r>
              <a:rPr lang="ru-RU" sz="2200" b="1" dirty="0">
                <a:solidFill>
                  <a:srgbClr val="000080"/>
                </a:solidFill>
                <a:latin typeface="Times New Roman" pitchFamily="16" charset="0"/>
              </a:rPr>
              <a:t>предполагает, что каждый педагог может объединиться с другими педагогами или включиться в работу специально организованных групп.</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400" b="1" dirty="0">
                <a:solidFill>
                  <a:srgbClr val="C00000"/>
                </a:solidFill>
                <a:latin typeface="Times New Roman" pitchFamily="16" charset="0"/>
              </a:rPr>
              <a:t>                            Реализация данного принципа предусматривает:</a:t>
            </a:r>
          </a:p>
          <a:p>
            <a:pPr marL="84138"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dirty="0">
                <a:solidFill>
                  <a:srgbClr val="000080"/>
                </a:solidFill>
                <a:latin typeface="Times New Roman" pitchFamily="16" charset="0"/>
              </a:rPr>
              <a:t>• </a:t>
            </a:r>
            <a:r>
              <a:rPr lang="ru-RU" sz="2200" b="1" dirty="0">
                <a:solidFill>
                  <a:srgbClr val="002060"/>
                </a:solidFill>
                <a:latin typeface="Times New Roman" pitchFamily="16" charset="0"/>
              </a:rPr>
              <a:t>изучение профессиональных проблем, интересов, потребностей педагогов, их </a:t>
            </a:r>
            <a:r>
              <a:rPr lang="ru-RU" sz="2200" b="1" dirty="0" smtClean="0">
                <a:solidFill>
                  <a:srgbClr val="002060"/>
                </a:solidFill>
                <a:latin typeface="Times New Roman" pitchFamily="16" charset="0"/>
              </a:rPr>
              <a:t>классификацию, определение оснований для дифференциации и индивидуализации методической деятельности;</a:t>
            </a:r>
            <a:endParaRPr lang="ru-RU" sz="2200" b="1" dirty="0">
              <a:solidFill>
                <a:srgbClr val="002060"/>
              </a:solidFill>
              <a:latin typeface="Times New Roman" pitchFamily="16" charset="0"/>
            </a:endParaRPr>
          </a:p>
          <a:p>
            <a:pPr marL="84138"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определение востребованной тематики и соответственно различных групповых форм методической </a:t>
            </a:r>
            <a:r>
              <a:rPr lang="ru-RU" sz="2200" b="1" dirty="0" smtClean="0">
                <a:solidFill>
                  <a:srgbClr val="002060"/>
                </a:solidFill>
                <a:latin typeface="Times New Roman" pitchFamily="16" charset="0"/>
              </a:rPr>
              <a:t>деятельности (диады, триады, малые и большие группы);</a:t>
            </a:r>
            <a:endParaRPr lang="ru-RU" sz="2200" b="1" dirty="0">
              <a:solidFill>
                <a:srgbClr val="002060"/>
              </a:solidFill>
              <a:latin typeface="Times New Roman" pitchFamily="16" charset="0"/>
            </a:endParaRPr>
          </a:p>
          <a:p>
            <a:pPr marL="84138"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предоставление возможности каждому педагогу выбирать свои способы и формы повышения </a:t>
            </a:r>
            <a:r>
              <a:rPr lang="ru-RU" sz="2200" b="1" dirty="0" smtClean="0">
                <a:solidFill>
                  <a:srgbClr val="002060"/>
                </a:solidFill>
                <a:latin typeface="Times New Roman" pitchFamily="16" charset="0"/>
              </a:rPr>
              <a:t>профессионализма</a:t>
            </a:r>
            <a:r>
              <a:rPr lang="ru-RU" sz="2200" b="1" dirty="0">
                <a:solidFill>
                  <a:srgbClr val="002060"/>
                </a:solidFill>
                <a:latin typeface="Times New Roman" pitchFamily="16" charset="0"/>
              </a:rPr>
              <a:t>, добровольно участвовать в </a:t>
            </a:r>
            <a:r>
              <a:rPr lang="ru-RU" sz="2200" b="1" dirty="0" smtClean="0">
                <a:solidFill>
                  <a:srgbClr val="002060"/>
                </a:solidFill>
                <a:latin typeface="Times New Roman" pitchFamily="16" charset="0"/>
              </a:rPr>
              <a:t>различных методических мероприятиях;</a:t>
            </a:r>
            <a:endParaRPr lang="ru-RU" sz="2200" b="1" dirty="0">
              <a:solidFill>
                <a:srgbClr val="002060"/>
              </a:solidFill>
              <a:latin typeface="Times New Roman" pitchFamily="16" charset="0"/>
            </a:endParaRPr>
          </a:p>
          <a:p>
            <a:pPr marL="84138" indent="0"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возможность самому педагогу предложить индивидуальную форму повышения квалификации.</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2000" dirty="0">
              <a:solidFill>
                <a:srgbClr val="000080"/>
              </a:solidFill>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41</a:t>
            </a:fld>
            <a:endParaRPr lang="ru-RU"/>
          </a:p>
        </p:txBody>
      </p:sp>
    </p:spTree>
    <p:extLst>
      <p:ext uri="{BB962C8B-B14F-4D97-AF65-F5344CB8AC3E}">
        <p14:creationId xmlns:p14="http://schemas.microsoft.com/office/powerpoint/2010/main" val="1253835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367645" y="162738"/>
            <a:ext cx="11717518" cy="1048430"/>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dirty="0">
                <a:solidFill>
                  <a:srgbClr val="C00000"/>
                </a:solidFill>
                <a:latin typeface="Times New Roman" pitchFamily="16" charset="0"/>
              </a:rPr>
              <a:t>Принципы индивидуально ориентированного </a:t>
            </a:r>
            <a:r>
              <a:rPr lang="ru-RU" sz="2600" b="1" dirty="0" smtClean="0">
                <a:solidFill>
                  <a:srgbClr val="C00000"/>
                </a:solidFill>
                <a:latin typeface="Times New Roman" pitchFamily="16" charset="0"/>
              </a:rPr>
              <a:t>подхода в </a:t>
            </a:r>
            <a:r>
              <a:rPr lang="ru-RU" sz="2600" b="1" dirty="0">
                <a:solidFill>
                  <a:srgbClr val="C00000"/>
                </a:solidFill>
                <a:latin typeface="Times New Roman" pitchFamily="16" charset="0"/>
              </a:rPr>
              <a:t>организации методической </a:t>
            </a:r>
            <a:r>
              <a:rPr lang="ru-RU" sz="2600" b="1" dirty="0" smtClean="0">
                <a:solidFill>
                  <a:srgbClr val="C00000"/>
                </a:solidFill>
                <a:latin typeface="Times New Roman" pitchFamily="16" charset="0"/>
              </a:rPr>
              <a:t>деятельности</a:t>
            </a:r>
            <a:endParaRPr lang="ru-RU" sz="2600" b="1" dirty="0">
              <a:solidFill>
                <a:srgbClr val="C00000"/>
              </a:solidFill>
              <a:latin typeface="Times New Roman" pitchFamily="16" charset="0"/>
            </a:endParaRPr>
          </a:p>
        </p:txBody>
      </p:sp>
      <p:sp>
        <p:nvSpPr>
          <p:cNvPr id="13315" name="Rectangle 2"/>
          <p:cNvSpPr>
            <a:spLocks noGrp="1" noChangeArrowheads="1"/>
          </p:cNvSpPr>
          <p:nvPr>
            <p:ph type="body" idx="4294967295"/>
          </p:nvPr>
        </p:nvSpPr>
        <p:spPr>
          <a:xfrm>
            <a:off x="367645" y="1142042"/>
            <a:ext cx="11717518" cy="4985803"/>
          </a:xfrm>
        </p:spPr>
        <p:txBody>
          <a:bodyPr vert="horz" lIns="0" tIns="25469" rIns="0" bIns="0" rtlCol="0">
            <a:normAutofit lnSpcReduction="10000"/>
          </a:bodyPr>
          <a:lstStyle/>
          <a:p>
            <a:pPr marL="107950" indent="-23813" algn="just">
              <a:lnSpc>
                <a:spcPct val="110000"/>
              </a:lnSpc>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i="1" dirty="0">
                <a:solidFill>
                  <a:srgbClr val="C00000"/>
                </a:solidFill>
                <a:latin typeface="Times New Roman" pitchFamily="16" charset="0"/>
              </a:rPr>
              <a:t>Принцип непрерывности и преемственности</a:t>
            </a:r>
            <a:r>
              <a:rPr lang="ru-RU" sz="2200" dirty="0">
                <a:solidFill>
                  <a:srgbClr val="000080"/>
                </a:solidFill>
                <a:latin typeface="Times New Roman" pitchFamily="16" charset="0"/>
              </a:rPr>
              <a:t> </a:t>
            </a:r>
            <a:r>
              <a:rPr lang="ru-RU" sz="2200" b="1" dirty="0">
                <a:solidFill>
                  <a:srgbClr val="000080"/>
                </a:solidFill>
                <a:latin typeface="Times New Roman" pitchFamily="16" charset="0"/>
              </a:rPr>
              <a:t>предусматривает постоянный профессиональный рост педагогов, а также учет уровня их реальной </a:t>
            </a:r>
            <a:r>
              <a:rPr lang="ru-RU" sz="2200" b="1" dirty="0" smtClean="0">
                <a:solidFill>
                  <a:srgbClr val="000080"/>
                </a:solidFill>
                <a:latin typeface="Times New Roman" pitchFamily="16" charset="0"/>
              </a:rPr>
              <a:t>методической </a:t>
            </a:r>
            <a:r>
              <a:rPr lang="ru-RU" sz="2200" b="1" dirty="0">
                <a:solidFill>
                  <a:srgbClr val="000080"/>
                </a:solidFill>
                <a:latin typeface="Times New Roman" pitchFamily="16" charset="0"/>
              </a:rPr>
              <a:t>готовности к </a:t>
            </a:r>
            <a:r>
              <a:rPr lang="ru-RU" sz="2200" b="1" dirty="0" smtClean="0">
                <a:solidFill>
                  <a:srgbClr val="000080"/>
                </a:solidFill>
                <a:latin typeface="Times New Roman" pitchFamily="16" charset="0"/>
              </a:rPr>
              <a:t>обеспечению качества образования каждому ребенку.</a:t>
            </a:r>
            <a:endParaRPr lang="ru-RU" sz="2200" b="1" dirty="0">
              <a:solidFill>
                <a:srgbClr val="000080"/>
              </a:solidFill>
              <a:latin typeface="Times New Roman" pitchFamily="16" charset="0"/>
            </a:endParaRPr>
          </a:p>
          <a:p>
            <a:pPr indent="-336965" algn="just">
              <a:lnSpc>
                <a:spcPct val="110000"/>
              </a:lnSpc>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dirty="0">
                <a:solidFill>
                  <a:srgbClr val="9900CC"/>
                </a:solidFill>
                <a:latin typeface="Times New Roman" pitchFamily="16" charset="0"/>
              </a:rPr>
              <a:t>                                                                </a:t>
            </a:r>
            <a:r>
              <a:rPr lang="ru-RU" sz="2400" b="1" dirty="0">
                <a:solidFill>
                  <a:srgbClr val="C00000"/>
                </a:solidFill>
                <a:latin typeface="Times New Roman" pitchFamily="16" charset="0"/>
              </a:rPr>
              <a:t>Этот принцип означает:</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dirty="0">
                <a:solidFill>
                  <a:srgbClr val="000080"/>
                </a:solidFill>
                <a:latin typeface="Times New Roman" pitchFamily="16" charset="0"/>
              </a:rPr>
              <a:t>• </a:t>
            </a:r>
            <a:r>
              <a:rPr lang="ru-RU" sz="2200" b="1" dirty="0">
                <a:solidFill>
                  <a:srgbClr val="002060"/>
                </a:solidFill>
                <a:latin typeface="Times New Roman" pitchFamily="16" charset="0"/>
              </a:rPr>
              <a:t>обеспечение </a:t>
            </a:r>
            <a:r>
              <a:rPr lang="ru-RU" sz="2200" b="1" dirty="0" smtClean="0">
                <a:solidFill>
                  <a:srgbClr val="002060"/>
                </a:solidFill>
                <a:latin typeface="Times New Roman" pitchFamily="16" charset="0"/>
              </a:rPr>
              <a:t>продуманности, целостности</a:t>
            </a:r>
            <a:r>
              <a:rPr lang="ru-RU" sz="2200" b="1" dirty="0">
                <a:solidFill>
                  <a:srgbClr val="002060"/>
                </a:solidFill>
                <a:latin typeface="Times New Roman" pitchFamily="16" charset="0"/>
              </a:rPr>
              <a:t>, систематичности методической </a:t>
            </a:r>
            <a:r>
              <a:rPr lang="ru-RU" sz="2200" b="1" dirty="0" smtClean="0">
                <a:solidFill>
                  <a:srgbClr val="002060"/>
                </a:solidFill>
                <a:latin typeface="Times New Roman" pitchFamily="16" charset="0"/>
              </a:rPr>
              <a:t>деятельности;</a:t>
            </a:r>
            <a:endParaRPr lang="ru-RU" sz="2200" b="1" dirty="0">
              <a:solidFill>
                <a:srgbClr val="002060"/>
              </a:solidFill>
              <a:latin typeface="Times New Roman" pitchFamily="16" charset="0"/>
            </a:endParaRP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координацию, согласованность деятельности всех субъектов </a:t>
            </a:r>
            <a:r>
              <a:rPr lang="ru-RU" sz="2200" b="1" dirty="0" err="1" smtClean="0">
                <a:solidFill>
                  <a:srgbClr val="002060"/>
                </a:solidFill>
                <a:latin typeface="Times New Roman" pitchFamily="16" charset="0"/>
              </a:rPr>
              <a:t>субъектов</a:t>
            </a:r>
            <a:r>
              <a:rPr lang="ru-RU" sz="2200" b="1" dirty="0" smtClean="0">
                <a:solidFill>
                  <a:srgbClr val="002060"/>
                </a:solidFill>
                <a:latin typeface="Times New Roman" pitchFamily="16" charset="0"/>
              </a:rPr>
              <a:t> образовательных отношений;</a:t>
            </a:r>
            <a:endParaRPr lang="ru-RU" sz="2200" b="1" dirty="0">
              <a:solidFill>
                <a:srgbClr val="002060"/>
              </a:solidFill>
              <a:latin typeface="Times New Roman" pitchFamily="16" charset="0"/>
            </a:endParaRP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сохранение традиций ранее используемых эффективных форм методической работы, а также внедрение новых;</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учет опыта, уровня </a:t>
            </a:r>
            <a:r>
              <a:rPr lang="ru-RU" sz="2200" b="1" dirty="0" smtClean="0">
                <a:solidFill>
                  <a:srgbClr val="002060"/>
                </a:solidFill>
                <a:latin typeface="Times New Roman" pitchFamily="16" charset="0"/>
              </a:rPr>
              <a:t>квалификации и компетентности </a:t>
            </a:r>
            <a:r>
              <a:rPr lang="ru-RU" sz="2200" b="1" dirty="0">
                <a:solidFill>
                  <a:srgbClr val="002060"/>
                </a:solidFill>
                <a:latin typeface="Times New Roman" pitchFamily="16" charset="0"/>
              </a:rPr>
              <a:t>педагога, а также определение перспектив его профессионального роста,</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200" b="1" dirty="0">
                <a:solidFill>
                  <a:srgbClr val="002060"/>
                </a:solidFill>
                <a:latin typeface="Times New Roman" pitchFamily="16" charset="0"/>
              </a:rPr>
              <a:t>• выбор форм и методов методической </a:t>
            </a:r>
            <a:r>
              <a:rPr lang="ru-RU" sz="2200" b="1" dirty="0" smtClean="0">
                <a:solidFill>
                  <a:srgbClr val="002060"/>
                </a:solidFill>
                <a:latin typeface="Times New Roman" pitchFamily="16" charset="0"/>
              </a:rPr>
              <a:t>деятельности педагогов, обеспечивающих им оптимальное  профессиональное саморазвитие  </a:t>
            </a:r>
            <a:r>
              <a:rPr lang="ru-RU" sz="2200" b="1" dirty="0">
                <a:solidFill>
                  <a:srgbClr val="002060"/>
                </a:solidFill>
                <a:latin typeface="Times New Roman" pitchFamily="16" charset="0"/>
              </a:rPr>
              <a:t>и </a:t>
            </a:r>
            <a:r>
              <a:rPr lang="ru-RU" sz="2200" b="1" dirty="0" smtClean="0">
                <a:solidFill>
                  <a:srgbClr val="002060"/>
                </a:solidFill>
                <a:latin typeface="Times New Roman" pitchFamily="16" charset="0"/>
              </a:rPr>
              <a:t>предусматривающих </a:t>
            </a:r>
            <a:r>
              <a:rPr lang="ru-RU" sz="2200" b="1" dirty="0">
                <a:solidFill>
                  <a:srgbClr val="002060"/>
                </a:solidFill>
                <a:latin typeface="Times New Roman" pitchFamily="16" charset="0"/>
              </a:rPr>
              <a:t>большую самостоятельность и ответственность </a:t>
            </a:r>
            <a:r>
              <a:rPr lang="ru-RU" sz="2200" b="1" dirty="0" smtClean="0">
                <a:solidFill>
                  <a:srgbClr val="002060"/>
                </a:solidFill>
                <a:latin typeface="Times New Roman" pitchFamily="16" charset="0"/>
              </a:rPr>
              <a:t>каждого педагога</a:t>
            </a:r>
            <a:r>
              <a:rPr lang="ru-RU" sz="2200" b="1" dirty="0">
                <a:solidFill>
                  <a:srgbClr val="002060"/>
                </a:solidFill>
                <a:latin typeface="Times New Roman" pitchFamily="16" charset="0"/>
              </a:rPr>
              <a:t>.</a:t>
            </a:r>
          </a:p>
          <a:p>
            <a:pPr indent="-336965" algn="just">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3400" b="1" dirty="0">
              <a:solidFill>
                <a:srgbClr val="002060"/>
              </a:solidFill>
              <a:latin typeface="Times New Roman" pitchFamily="16" charset="0"/>
            </a:endParaRPr>
          </a:p>
          <a:p>
            <a:pPr indent="-33696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3400" dirty="0">
              <a:latin typeface="Times New Roman" pitchFamily="16" charset="0"/>
            </a:endParaRPr>
          </a:p>
          <a:p>
            <a:pPr indent="-33696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3400" dirty="0">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42</a:t>
            </a:fld>
            <a:endParaRPr lang="ru-RU"/>
          </a:p>
        </p:txBody>
      </p:sp>
    </p:spTree>
    <p:extLst>
      <p:ext uri="{BB962C8B-B14F-4D97-AF65-F5344CB8AC3E}">
        <p14:creationId xmlns:p14="http://schemas.microsoft.com/office/powerpoint/2010/main" val="551833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645" y="365125"/>
            <a:ext cx="11698664" cy="690677"/>
          </a:xfrm>
        </p:spPr>
        <p:txBody>
          <a:bodyPr>
            <a:norm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Типология «воспитывающей среды» Я. Корчака</a:t>
            </a:r>
            <a:endParaRPr lang="ru-RU" sz="36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43700" y="3353937"/>
            <a:ext cx="5083241" cy="3170099"/>
          </a:xfrm>
          <a:prstGeom prst="rect">
            <a:avLst/>
          </a:prstGeom>
          <a:noFill/>
        </p:spPr>
        <p:txBody>
          <a:bodyPr wrap="square" rtlCol="0">
            <a:spAutoFit/>
          </a:bodyPr>
          <a:lstStyle/>
          <a:p>
            <a:pPr algn="ctr"/>
            <a:r>
              <a:rPr lang="ru-RU" sz="4000" b="1" i="1" dirty="0" smtClean="0">
                <a:solidFill>
                  <a:srgbClr val="002060"/>
                </a:solidFill>
                <a:latin typeface="Times New Roman" panose="02020603050405020304" pitchFamily="18" charset="0"/>
                <a:cs typeface="Times New Roman" panose="02020603050405020304" pitchFamily="18" charset="0"/>
              </a:rPr>
              <a:t>Людей объединяет идея, порыв, полёт, движение, устремлённость, совместный поиск</a:t>
            </a:r>
            <a:endParaRPr lang="ru-RU" sz="4000" b="1" i="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8814" y="1275642"/>
            <a:ext cx="1636054" cy="1858455"/>
          </a:xfrm>
          <a:prstGeom prst="rect">
            <a:avLst/>
          </a:prstGeom>
        </p:spPr>
      </p:pic>
      <p:graphicFrame>
        <p:nvGraphicFramePr>
          <p:cNvPr id="3" name="Схема 2"/>
          <p:cNvGraphicFramePr/>
          <p:nvPr>
            <p:extLst>
              <p:ext uri="{D42A27DB-BD31-4B8C-83A1-F6EECF244321}">
                <p14:modId xmlns:p14="http://schemas.microsoft.com/office/powerpoint/2010/main" val="4277633519"/>
              </p:ext>
            </p:extLst>
          </p:nvPr>
        </p:nvGraphicFramePr>
        <p:xfrm>
          <a:off x="298450" y="1139459"/>
          <a:ext cx="62166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fld id="{509E13E4-3DE1-40E3-BA9F-1E0E5CB08B69}" type="slidenum">
              <a:rPr lang="ru-RU" smtClean="0"/>
              <a:t>43</a:t>
            </a:fld>
            <a:endParaRPr lang="ru-RU"/>
          </a:p>
        </p:txBody>
      </p:sp>
    </p:spTree>
    <p:extLst>
      <p:ext uri="{BB962C8B-B14F-4D97-AF65-F5344CB8AC3E}">
        <p14:creationId xmlns:p14="http://schemas.microsoft.com/office/powerpoint/2010/main" val="677594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 y="222250"/>
            <a:ext cx="12020550" cy="1387475"/>
          </a:xfrm>
        </p:spPr>
        <p:txBody>
          <a:bodyPr>
            <a:noAutofit/>
          </a:bodyPr>
          <a:lstStyle/>
          <a:p>
            <a:pPr algn="just"/>
            <a:r>
              <a:rPr lang="ru-RU" sz="3200" b="1" dirty="0" smtClean="0">
                <a:solidFill>
                  <a:srgbClr val="C00000"/>
                </a:solidFill>
                <a:latin typeface="Times New Roman" panose="02020603050405020304" pitchFamily="18" charset="0"/>
                <a:cs typeface="Times New Roman" panose="02020603050405020304" pitchFamily="18" charset="0"/>
              </a:rPr>
              <a:t>Ведущая идея: </a:t>
            </a:r>
            <a:r>
              <a:rPr lang="ru-RU" sz="3200" b="1" i="1" dirty="0" smtClean="0">
                <a:solidFill>
                  <a:srgbClr val="002060"/>
                </a:solidFill>
                <a:latin typeface="Times New Roman" panose="02020603050405020304" pitchFamily="18" charset="0"/>
                <a:cs typeface="Times New Roman" panose="02020603050405020304" pitchFamily="18" charset="0"/>
              </a:rPr>
              <a:t>качество образования каждому школьнику через качество образовательной деятельности (преподавание) каждого учителя в школе </a:t>
            </a:r>
            <a:endParaRPr lang="ru-RU" sz="3200" b="1" i="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5250" y="1752600"/>
            <a:ext cx="11915775" cy="1569660"/>
          </a:xfrm>
          <a:prstGeom prst="rect">
            <a:avLst/>
          </a:prstGeom>
          <a:noFill/>
          <a:ln w="57150">
            <a:solidFill>
              <a:srgbClr val="C00000"/>
            </a:solidFill>
          </a:ln>
        </p:spPr>
        <p:txBody>
          <a:bodyPr wrap="square" rtlCol="0">
            <a:sp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Методическая тема года: </a:t>
            </a:r>
          </a:p>
          <a:p>
            <a:pPr algn="ctr"/>
            <a:r>
              <a:rPr lang="ru-RU" sz="3200" b="1" dirty="0" smtClean="0">
                <a:latin typeface="Times New Roman" panose="02020603050405020304" pitchFamily="18" charset="0"/>
                <a:cs typeface="Times New Roman" panose="02020603050405020304" pitchFamily="18" charset="0"/>
              </a:rPr>
              <a:t>Методическая система обучения как условие повышения качества преподавания учителя</a:t>
            </a:r>
            <a:endParaRPr lang="ru-RU" sz="3200" b="1"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714561355"/>
              </p:ext>
            </p:extLst>
          </p:nvPr>
        </p:nvGraphicFramePr>
        <p:xfrm>
          <a:off x="646260" y="3157979"/>
          <a:ext cx="10582340" cy="380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379670" y="3770722"/>
            <a:ext cx="1791093" cy="1200329"/>
          </a:xfrm>
          <a:prstGeom prst="rect">
            <a:avLst/>
          </a:prstGeom>
          <a:noFill/>
        </p:spPr>
        <p:txBody>
          <a:bodyPr wrap="square" rtlCol="0">
            <a:spAutoFit/>
          </a:bodyPr>
          <a:lstStyle/>
          <a:p>
            <a:endParaRPr lang="ru-RU" b="1" dirty="0" smtClean="0">
              <a:latin typeface="Times New Roman" panose="02020603050405020304" pitchFamily="18" charset="0"/>
              <a:cs typeface="Times New Roman" panose="02020603050405020304" pitchFamily="18" charset="0"/>
            </a:endParaRPr>
          </a:p>
          <a:p>
            <a:r>
              <a:rPr lang="ru-RU" b="1" dirty="0" smtClean="0">
                <a:solidFill>
                  <a:schemeClr val="bg1"/>
                </a:solidFill>
                <a:latin typeface="Times New Roman" panose="02020603050405020304" pitchFamily="18" charset="0"/>
                <a:cs typeface="Times New Roman" panose="02020603050405020304" pitchFamily="18" charset="0"/>
              </a:rPr>
              <a:t>Программно-методическое сопровождение</a:t>
            </a:r>
            <a:endParaRPr lang="ru-RU"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6094" y="5071621"/>
            <a:ext cx="1233967" cy="1351764"/>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7959" y="5062130"/>
            <a:ext cx="1528812" cy="1242937"/>
          </a:xfrm>
          <a:prstGeom prst="rect">
            <a:avLst/>
          </a:prstGeom>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8583" y="5081461"/>
            <a:ext cx="1605699" cy="1204274"/>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9619" y="5081462"/>
            <a:ext cx="1632887" cy="1128988"/>
          </a:xfrm>
          <a:prstGeom prst="rect">
            <a:avLst/>
          </a:prstGeom>
        </p:spPr>
      </p:pic>
      <p:sp>
        <p:nvSpPr>
          <p:cNvPr id="12" name="Номер слайда 11"/>
          <p:cNvSpPr>
            <a:spLocks noGrp="1"/>
          </p:cNvSpPr>
          <p:nvPr>
            <p:ph type="sldNum" sz="quarter" idx="12"/>
          </p:nvPr>
        </p:nvSpPr>
        <p:spPr/>
        <p:txBody>
          <a:bodyPr/>
          <a:lstStyle/>
          <a:p>
            <a:fld id="{509E13E4-3DE1-40E3-BA9F-1E0E5CB08B69}" type="slidenum">
              <a:rPr lang="ru-RU" smtClean="0"/>
              <a:t>44</a:t>
            </a:fld>
            <a:endParaRPr lang="ru-RU"/>
          </a:p>
        </p:txBody>
      </p:sp>
    </p:spTree>
    <p:extLst>
      <p:ext uri="{BB962C8B-B14F-4D97-AF65-F5344CB8AC3E}">
        <p14:creationId xmlns:p14="http://schemas.microsoft.com/office/powerpoint/2010/main" val="1953190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150" y="233789"/>
            <a:ext cx="10515600" cy="568325"/>
          </a:xfrm>
        </p:spPr>
        <p:txBody>
          <a:bodyPr>
            <a:no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I</a:t>
            </a:r>
            <a:r>
              <a:rPr lang="ru-RU" sz="4000" b="1" dirty="0" smtClean="0">
                <a:solidFill>
                  <a:srgbClr val="C00000"/>
                </a:solidFill>
                <a:latin typeface="Times New Roman" panose="02020603050405020304" pitchFamily="18" charset="0"/>
                <a:cs typeface="Times New Roman" panose="02020603050405020304" pitchFamily="18" charset="0"/>
              </a:rPr>
              <a:t>. Диагностический этап</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52924" y="733425"/>
            <a:ext cx="7705725" cy="646331"/>
          </a:xfrm>
          <a:prstGeom prst="rect">
            <a:avLst/>
          </a:prstGeom>
          <a:noFill/>
        </p:spPr>
        <p:txBody>
          <a:bodyPr wrap="square" rtlCol="0">
            <a:spAutoFit/>
          </a:bodyPr>
          <a:lstStyle/>
          <a:p>
            <a:pPr algn="just"/>
            <a:r>
              <a:rPr lang="ru-RU" b="1" i="1" dirty="0" smtClean="0">
                <a:solidFill>
                  <a:srgbClr val="002060"/>
                </a:solidFill>
                <a:latin typeface="Times New Roman" panose="02020603050405020304" pitchFamily="18" charset="0"/>
                <a:cs typeface="Times New Roman" panose="02020603050405020304" pitchFamily="18" charset="0"/>
              </a:rPr>
              <a:t>«Если педагогика хочет воспитать человека во всех отношениях, то она должна прежде узнать его тоже во всех отношениях»  К.Д. Ушинский</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1301750"/>
            <a:ext cx="6562725" cy="830997"/>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Создается группа педагогов-аналитиков (исследователей)</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9995" y="2149019"/>
            <a:ext cx="5791200" cy="4093428"/>
          </a:xfrm>
          <a:prstGeom prst="rect">
            <a:avLst/>
          </a:prstGeom>
          <a:noFill/>
          <a:ln w="57150">
            <a:solidFill>
              <a:srgbClr val="002060"/>
            </a:solidFill>
          </a:ln>
        </p:spPr>
        <p:txBody>
          <a:bodyPr wrap="square" rtlCol="0">
            <a:spAutoFit/>
          </a:bodyPr>
          <a:lstStyle/>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Отбор или разработка диагностических инструментов: анкеты, опросники, тесты для педагогов.</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Проведение диагностики всех педагогов школы.</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Обработка и анализ результатов диагностики.</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Информирование педагогов школы о результатах диагностики</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Дифференциация педагогов по результатам диагностики.</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Мониторинг результативности методической работы в школе</a:t>
            </a:r>
          </a:p>
        </p:txBody>
      </p:sp>
      <p:sp>
        <p:nvSpPr>
          <p:cNvPr id="8" name="TextBox 7"/>
          <p:cNvSpPr txBox="1"/>
          <p:nvPr/>
        </p:nvSpPr>
        <p:spPr>
          <a:xfrm>
            <a:off x="6410325" y="4303455"/>
            <a:ext cx="4943475" cy="1938992"/>
          </a:xfrm>
          <a:prstGeom prst="rect">
            <a:avLst/>
          </a:prstGeom>
          <a:noFill/>
        </p:spPr>
        <p:txBody>
          <a:bodyPr wrap="square" rtlCol="0">
            <a:spAutoFit/>
          </a:bodyPr>
          <a:lstStyle/>
          <a:p>
            <a:pPr algn="just"/>
            <a:r>
              <a:rPr lang="ru-RU" sz="2400" b="1" dirty="0" smtClean="0">
                <a:solidFill>
                  <a:srgbClr val="00B050"/>
                </a:solidFill>
                <a:latin typeface="Times New Roman" panose="02020603050405020304" pitchFamily="18" charset="0"/>
                <a:cs typeface="Times New Roman" panose="02020603050405020304" pitchFamily="18" charset="0"/>
              </a:rPr>
              <a:t>Выявление сильных сторон профессиональной деятельности педагогов, их затруднений (профессиональных дефицитов), запросов</a:t>
            </a:r>
            <a:endParaRPr lang="ru-RU" sz="2400" b="1" dirty="0">
              <a:solidFill>
                <a:srgbClr val="00B05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509E13E4-3DE1-40E3-BA9F-1E0E5CB08B69}" type="slidenum">
              <a:rPr lang="ru-RU" smtClean="0"/>
              <a:t>45</a:t>
            </a:fld>
            <a:endParaRPr lang="ru-RU"/>
          </a:p>
        </p:txBody>
      </p:sp>
      <p:sp>
        <p:nvSpPr>
          <p:cNvPr id="6" name="TextBox 5"/>
          <p:cNvSpPr txBox="1"/>
          <p:nvPr/>
        </p:nvSpPr>
        <p:spPr>
          <a:xfrm>
            <a:off x="6052008" y="1662887"/>
            <a:ext cx="6139992" cy="2308324"/>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Стартовой точкой цикла является  диагностика  профессиональных возможностей и дефицитов педагогов, формирование  запросов (директор</a:t>
            </a:r>
            <a:r>
              <a:rPr lang="ru-RU" sz="2400" b="1" dirty="0">
                <a:solidFill>
                  <a:srgbClr val="002060"/>
                </a:solidFill>
                <a:latin typeface="Times New Roman" panose="02020603050405020304" pitchFamily="18" charset="0"/>
                <a:cs typeface="Times New Roman" panose="02020603050405020304" pitchFamily="18" charset="0"/>
              </a:rPr>
              <a:t>,</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с</a:t>
            </a:r>
            <a:r>
              <a:rPr lang="ru-RU" sz="2400" b="1" dirty="0" smtClean="0">
                <a:solidFill>
                  <a:srgbClr val="002060"/>
                </a:solidFill>
                <a:latin typeface="Times New Roman" panose="02020603050405020304" pitchFamily="18" charset="0"/>
                <a:cs typeface="Times New Roman" panose="02020603050405020304" pitchFamily="18" charset="0"/>
              </a:rPr>
              <a:t>ами педагоги) на информационные и методические ресурсы</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780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60226278"/>
              </p:ext>
            </p:extLst>
          </p:nvPr>
        </p:nvGraphicFramePr>
        <p:xfrm>
          <a:off x="0" y="1569660"/>
          <a:ext cx="12192000" cy="6074296"/>
        </p:xfrm>
        <a:graphic>
          <a:graphicData uri="http://schemas.openxmlformats.org/drawingml/2006/table">
            <a:tbl>
              <a:tblPr>
                <a:tableStyleId>{5C22544A-7EE6-4342-B048-85BDC9FD1C3A}</a:tableStyleId>
              </a:tblPr>
              <a:tblGrid>
                <a:gridCol w="10953750">
                  <a:extLst>
                    <a:ext uri="{9D8B030D-6E8A-4147-A177-3AD203B41FA5}">
                      <a16:colId xmlns:a16="http://schemas.microsoft.com/office/drawing/2014/main" val="2619825770"/>
                    </a:ext>
                  </a:extLst>
                </a:gridCol>
                <a:gridCol w="1238250">
                  <a:extLst>
                    <a:ext uri="{9D8B030D-6E8A-4147-A177-3AD203B41FA5}">
                      <a16:colId xmlns:a16="http://schemas.microsoft.com/office/drawing/2014/main" val="1641569419"/>
                    </a:ext>
                  </a:extLst>
                </a:gridCol>
              </a:tblGrid>
              <a:tr h="181581">
                <a:tc>
                  <a:txBody>
                    <a:bodyPr/>
                    <a:lstStyle/>
                    <a:p>
                      <a:pPr marL="69850" marR="146050">
                        <a:lnSpc>
                          <a:spcPct val="98000"/>
                        </a:lnSpc>
                        <a:spcBef>
                          <a:spcPts val="95"/>
                        </a:spcBef>
                        <a:spcAft>
                          <a:spcPts val="0"/>
                        </a:spcAft>
                      </a:pPr>
                      <a:r>
                        <a:rPr lang="ru-RU" sz="1800" b="1" dirty="0">
                          <a:solidFill>
                            <a:srgbClr val="002060"/>
                          </a:solidFill>
                          <a:effectLst/>
                          <a:latin typeface="Times New Roman" panose="02020603050405020304" pitchFamily="18" charset="0"/>
                          <a:cs typeface="Times New Roman" panose="02020603050405020304" pitchFamily="18" charset="0"/>
                        </a:rPr>
                        <a:t>Какие проблемы профессиональной деятельности хотели бы решить педагоги с помощью совершенствования своей профессиональной компетентности?</a:t>
                      </a:r>
                      <a:endPar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505"/>
                        </a:spcAft>
                      </a:pPr>
                      <a:r>
                        <a:rPr lang="ru-RU" sz="1800" b="1" dirty="0">
                          <a:solidFill>
                            <a:srgbClr val="002060"/>
                          </a:solidFill>
                          <a:effectLst/>
                          <a:latin typeface="Times New Roman" panose="02020603050405020304" pitchFamily="18" charset="0"/>
                          <a:cs typeface="Times New Roman" panose="02020603050405020304" pitchFamily="18" charset="0"/>
                        </a:rPr>
                        <a:t> </a:t>
                      </a:r>
                      <a:endParaRPr lang="ru-RU" sz="1800" b="1" dirty="0" smtClean="0">
                        <a:solidFill>
                          <a:srgbClr val="002060"/>
                        </a:solidFill>
                        <a:effectLst/>
                        <a:latin typeface="Times New Roman" panose="02020603050405020304" pitchFamily="18" charset="0"/>
                        <a:cs typeface="Times New Roman" panose="02020603050405020304" pitchFamily="18" charset="0"/>
                      </a:endParaRPr>
                    </a:p>
                    <a:p>
                      <a:pPr algn="ctr">
                        <a:lnSpc>
                          <a:spcPts val="1200"/>
                        </a:lnSpc>
                        <a:spcAft>
                          <a:spcPts val="505"/>
                        </a:spcAft>
                      </a:pPr>
                      <a:r>
                        <a:rPr lang="ru-RU" sz="1800" b="1" dirty="0" smtClean="0">
                          <a:solidFill>
                            <a:srgbClr val="002060"/>
                          </a:solidFill>
                          <a:effectLst/>
                          <a:latin typeface="Times New Roman" panose="02020603050405020304" pitchFamily="18" charset="0"/>
                          <a:cs typeface="Times New Roman" panose="02020603050405020304" pitchFamily="18" charset="0"/>
                        </a:rPr>
                        <a:t>Выбор </a:t>
                      </a:r>
                    </a:p>
                    <a:p>
                      <a:pPr algn="ctr">
                        <a:lnSpc>
                          <a:spcPts val="1200"/>
                        </a:lnSpc>
                        <a:spcAft>
                          <a:spcPts val="505"/>
                        </a:spcAft>
                      </a:pPr>
                      <a:r>
                        <a:rPr lang="ru-RU" sz="1800" b="1" dirty="0" smtClean="0">
                          <a:solidFill>
                            <a:srgbClr val="002060"/>
                          </a:solidFill>
                          <a:effectLst/>
                          <a:latin typeface="Times New Roman" panose="02020603050405020304" pitchFamily="18" charset="0"/>
                          <a:cs typeface="Times New Roman" panose="02020603050405020304" pitchFamily="18" charset="0"/>
                        </a:rPr>
                        <a:t>педагога</a:t>
                      </a:r>
                      <a:endPar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810379"/>
                  </a:ext>
                </a:extLst>
              </a:tr>
              <a:tr h="314022">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Развитие у обучающихся  способности мыслить</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b="1">
                          <a:solidFill>
                            <a:srgbClr val="002060"/>
                          </a:solidFill>
                          <a:effectLst/>
                          <a:latin typeface="Times New Roman" panose="02020603050405020304" pitchFamily="18" charset="0"/>
                          <a:cs typeface="Times New Roman" panose="02020603050405020304" pitchFamily="18" charset="0"/>
                        </a:rPr>
                        <a:t> </a:t>
                      </a:r>
                      <a:endParaRPr lang="ru-RU"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6280179"/>
                  </a:ext>
                </a:extLst>
              </a:tr>
              <a:tr h="314325">
                <a:tc>
                  <a:txBody>
                    <a:bodyPr/>
                    <a:lstStyle/>
                    <a:p>
                      <a:pPr marL="69850" marR="26035">
                        <a:lnSpc>
                          <a:spcPct val="98000"/>
                        </a:lnSpc>
                        <a:spcBef>
                          <a:spcPts val="8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Повышение  заинтересованности  и  активности  обучающихся в изучении предмета, курса</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b="1" dirty="0">
                          <a:solidFill>
                            <a:srgbClr val="002060"/>
                          </a:solidFill>
                          <a:effectLst/>
                          <a:latin typeface="Times New Roman" panose="02020603050405020304" pitchFamily="18" charset="0"/>
                          <a:cs typeface="Times New Roman" panose="02020603050405020304" pitchFamily="18" charset="0"/>
                        </a:rPr>
                        <a:t> </a:t>
                      </a:r>
                      <a:endPar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1832974"/>
                  </a:ext>
                </a:extLst>
              </a:tr>
              <a:tr h="361950">
                <a:tc>
                  <a:txBody>
                    <a:bodyPr/>
                    <a:lstStyle/>
                    <a:p>
                      <a:pPr marL="69850" marR="26035">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Овладение  новыми  методами  контроля,  формирующими учебную мотивацию обучающихся</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516239"/>
                  </a:ext>
                </a:extLst>
              </a:tr>
              <a:tr h="352425">
                <a:tc>
                  <a:txBody>
                    <a:bodyPr/>
                    <a:lstStyle/>
                    <a:p>
                      <a:pPr marL="69850">
                        <a:lnSpc>
                          <a:spcPct val="98000"/>
                        </a:lnSpc>
                        <a:spcBef>
                          <a:spcPts val="8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Развитие памяти и внимания обучающихся</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065129"/>
                  </a:ext>
                </a:extLst>
              </a:tr>
              <a:tr h="315201">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Составление и использование тестов</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775870"/>
                  </a:ext>
                </a:extLst>
              </a:tr>
              <a:tr h="361074">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Составление и использование ситуационных задач</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9380797"/>
                  </a:ext>
                </a:extLst>
              </a:tr>
              <a:tr h="361950">
                <a:tc>
                  <a:txBody>
                    <a:bodyPr/>
                    <a:lstStyle/>
                    <a:p>
                      <a:pPr marL="69850">
                        <a:lnSpc>
                          <a:spcPct val="98000"/>
                        </a:lnSpc>
                        <a:spcBef>
                          <a:spcPts val="8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Разработка рабочей программы по предмету</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996465"/>
                  </a:ext>
                </a:extLst>
              </a:tr>
              <a:tr h="381000">
                <a:tc>
                  <a:txBody>
                    <a:bodyPr/>
                    <a:lstStyle/>
                    <a:p>
                      <a:pPr marL="69850" marR="24765">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Работа с обучающимися, обладающими низкой способностью к учебной деятельности</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112797"/>
                  </a:ext>
                </a:extLst>
              </a:tr>
              <a:tr h="315201">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Работа с одаренными детьми</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8691519"/>
                  </a:ext>
                </a:extLst>
              </a:tr>
              <a:tr h="351282">
                <a:tc>
                  <a:txBody>
                    <a:bodyPr/>
                    <a:lstStyle/>
                    <a:p>
                      <a:pPr marL="69850" marR="2286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Овладение </a:t>
                      </a:r>
                      <a:r>
                        <a:rPr lang="ru-RU" sz="1800" b="1" dirty="0" smtClean="0">
                          <a:solidFill>
                            <a:schemeClr val="tx1"/>
                          </a:solidFill>
                          <a:effectLst/>
                          <a:latin typeface="Times New Roman" panose="02020603050405020304" pitchFamily="18" charset="0"/>
                          <a:cs typeface="Times New Roman" panose="02020603050405020304" pitchFamily="18" charset="0"/>
                        </a:rPr>
                        <a:t>образовательными </a:t>
                      </a:r>
                      <a:r>
                        <a:rPr lang="ru-RU" sz="1800" b="1" dirty="0">
                          <a:solidFill>
                            <a:schemeClr val="tx1"/>
                          </a:solidFill>
                          <a:effectLst/>
                          <a:latin typeface="Times New Roman" panose="02020603050405020304" pitchFamily="18" charset="0"/>
                          <a:cs typeface="Times New Roman" panose="02020603050405020304" pitchFamily="18" charset="0"/>
                        </a:rPr>
                        <a:t>технологиями  деятельностного </a:t>
                      </a:r>
                      <a:r>
                        <a:rPr lang="ru-RU" sz="1800" b="1" dirty="0" smtClean="0">
                          <a:solidFill>
                            <a:schemeClr val="tx1"/>
                          </a:solidFill>
                          <a:effectLst/>
                          <a:latin typeface="Times New Roman" panose="02020603050405020304" pitchFamily="18" charset="0"/>
                          <a:cs typeface="Times New Roman" panose="02020603050405020304" pitchFamily="18" charset="0"/>
                        </a:rPr>
                        <a:t>типа</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999285"/>
                  </a:ext>
                </a:extLst>
              </a:tr>
              <a:tr h="333375">
                <a:tc>
                  <a:txBody>
                    <a:bodyPr/>
                    <a:lstStyle/>
                    <a:p>
                      <a:pPr marL="69850">
                        <a:lnSpc>
                          <a:spcPct val="98000"/>
                        </a:lnSpc>
                        <a:spcBef>
                          <a:spcPts val="70"/>
                        </a:spcBef>
                        <a:spcAft>
                          <a:spcPts val="0"/>
                        </a:spcAft>
                      </a:pPr>
                      <a:r>
                        <a:rPr lang="ru-RU" sz="1800" b="1" dirty="0" smtClean="0">
                          <a:solidFill>
                            <a:schemeClr val="tx1"/>
                          </a:solidFill>
                          <a:effectLst/>
                          <a:latin typeface="Times New Roman" panose="02020603050405020304" pitchFamily="18" charset="0"/>
                          <a:cs typeface="Times New Roman" panose="02020603050405020304" pitchFamily="18" charset="0"/>
                        </a:rPr>
                        <a:t>Методики работы на уроке с текстом</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a:effectLst/>
                          <a:latin typeface="Times New Roman" panose="02020603050405020304" pitchFamily="18" charset="0"/>
                          <a:cs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5275373"/>
                  </a:ext>
                </a:extLst>
              </a:tr>
              <a:tr h="381000">
                <a:tc>
                  <a:txBody>
                    <a:bodyPr/>
                    <a:lstStyle/>
                    <a:p>
                      <a:pPr marL="69850" marR="23495">
                        <a:lnSpc>
                          <a:spcPct val="99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Активизация мыслительной деятельности обучающихся </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3305058"/>
                  </a:ext>
                </a:extLst>
              </a:tr>
              <a:tr h="352425">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Организация самостоятельной работы обучающихся</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050070"/>
                  </a:ext>
                </a:extLst>
              </a:tr>
              <a:tr h="352425">
                <a:tc>
                  <a:txBody>
                    <a:bodyPr/>
                    <a:lstStyle/>
                    <a:p>
                      <a:pPr marL="69850" marR="22225">
                        <a:lnSpc>
                          <a:spcPct val="99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Организация учебно-исследовательской деятельности на занятиях</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198645"/>
                  </a:ext>
                </a:extLst>
              </a:tr>
              <a:tr h="323850">
                <a:tc>
                  <a:txBody>
                    <a:bodyPr/>
                    <a:lstStyle/>
                    <a:p>
                      <a:pPr marL="69850" marR="24765">
                        <a:lnSpc>
                          <a:spcPct val="98000"/>
                        </a:lnSpc>
                        <a:spcBef>
                          <a:spcPts val="75"/>
                        </a:spcBef>
                        <a:spcAft>
                          <a:spcPts val="0"/>
                        </a:spcAft>
                      </a:pPr>
                      <a:r>
                        <a:rPr lang="ru-RU" sz="18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УУД</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057815"/>
                  </a:ext>
                </a:extLst>
              </a:tr>
              <a:tr h="315201">
                <a:tc>
                  <a:txBody>
                    <a:bodyPr/>
                    <a:lstStyle/>
                    <a:p>
                      <a:pPr marL="69850">
                        <a:lnSpc>
                          <a:spcPct val="98000"/>
                        </a:lnSpc>
                        <a:spcBef>
                          <a:spcPts val="70"/>
                        </a:spcBef>
                        <a:spcAft>
                          <a:spcPts val="0"/>
                        </a:spcAft>
                      </a:pPr>
                      <a:r>
                        <a:rPr lang="ru-RU" sz="1800" b="1" dirty="0">
                          <a:solidFill>
                            <a:schemeClr val="tx1"/>
                          </a:solidFill>
                          <a:effectLst/>
                          <a:latin typeface="Times New Roman" panose="02020603050405020304" pitchFamily="18" charset="0"/>
                          <a:cs typeface="Times New Roman" panose="02020603050405020304" pitchFamily="18" charset="0"/>
                        </a:rPr>
                        <a:t>Другое</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ru-RU"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932710"/>
                  </a:ext>
                </a:extLst>
              </a:tr>
            </a:tbl>
          </a:graphicData>
        </a:graphic>
      </p:graphicFrame>
      <p:sp>
        <p:nvSpPr>
          <p:cNvPr id="3" name="Rectangle 1"/>
          <p:cNvSpPr>
            <a:spLocks noChangeArrowheads="1"/>
          </p:cNvSpPr>
          <p:nvPr/>
        </p:nvSpPr>
        <p:spPr bwMode="auto">
          <a:xfrm>
            <a:off x="1" y="-184666"/>
            <a:ext cx="121919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tabLst/>
            </a:pPr>
            <a:r>
              <a:rPr kumimoji="0" lang="ru-RU" altLang="ru-RU"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Анкета «Определения направлений совершенствования профессиональной компетентности педагога»</a:t>
            </a:r>
            <a:endParaRPr lang="ru-RU" altLang="ru-RU" b="1" dirty="0">
              <a:solidFill>
                <a:srgbClr val="C00000"/>
              </a:solidFill>
              <a:latin typeface="Times New Roman" panose="02020603050405020304" pitchFamily="18" charset="0"/>
              <a:cs typeface="Times New Roman" panose="02020603050405020304" pitchFamily="18" charset="0"/>
            </a:endParaRPr>
          </a:p>
          <a:p>
            <a:pPr marR="0" lvl="0" indent="0" algn="just" defTabSz="914400" rtl="0" eaLnBrk="0" fontAlgn="base" latinLnBrk="0" hangingPunct="0">
              <a:lnSpc>
                <a:spcPct val="100000"/>
              </a:lnSpc>
              <a:spcBef>
                <a:spcPct val="0"/>
              </a:spcBef>
              <a:spcAft>
                <a:spcPct val="0"/>
              </a:spcAft>
              <a:buClrTx/>
              <a:buSzTx/>
              <a:tabLst/>
            </a:pP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Уважаемые коллеги! Ответьте, пожалуйста, на вопросы анкеты. Данные, полученные в ходе анкетирования, не подлежат персонифицированной оценке, поэтому постарайтесь быть предельно честными в своих ответах. </a:t>
            </a:r>
            <a:r>
              <a:rPr kumimoji="0" lang="ru-RU" altLang="ru-RU" b="1"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Инструкция:</a:t>
            </a:r>
            <a:r>
              <a:rPr kumimoji="0" lang="ru-RU" altLang="ru-RU"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выберите из списка 3 наиболее важные лично для Вас проблемы профессиональной деятельности, которые Вы хотели бы решить с помощью  совершенствования  своей профессиональной  компетентности поставьте напротив «галочку». </a:t>
            </a:r>
            <a:r>
              <a:rPr kumimoji="0" lang="ru-RU" altLang="ru-RU" b="1"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Обработка</a:t>
            </a:r>
            <a:r>
              <a:rPr kumimoji="0" lang="ru-RU" altLang="ru-RU"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b="1"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данных:</a:t>
            </a:r>
            <a:r>
              <a:rPr kumimoji="0" lang="ru-RU" altLang="ru-RU" b="0" i="1"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каждому направлению рассчитывается доля педагогов, выбравших тот или иной вариант ответа.</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46</a:t>
            </a:fld>
            <a:endParaRPr lang="ru-RU"/>
          </a:p>
        </p:txBody>
      </p:sp>
    </p:spTree>
    <p:extLst>
      <p:ext uri="{BB962C8B-B14F-4D97-AF65-F5344CB8AC3E}">
        <p14:creationId xmlns:p14="http://schemas.microsoft.com/office/powerpoint/2010/main" val="1268383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17" y="188640"/>
            <a:ext cx="11774078" cy="9425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a:solidFill>
                  <a:srgbClr val="C00000"/>
                </a:solidFill>
                <a:latin typeface="Times New Roman" panose="02020603050405020304" pitchFamily="18" charset="0"/>
                <a:cs typeface="Times New Roman" panose="02020603050405020304" pitchFamily="18" charset="0"/>
              </a:rPr>
              <a:t>ИЗУЧЕНИЕ ЗАТРУДНЕНИЙ ПЕДАГОГОВ ШКОЛЫ В ОРГАНИЗАЦИИ СОВРЕМЕННОГО КАЧЕСТВЕННОГО ОБРАЗОВАТЕЛЬНОГО </a:t>
            </a:r>
            <a:r>
              <a:rPr lang="ru-RU" sz="2400" b="1" dirty="0" smtClean="0">
                <a:solidFill>
                  <a:srgbClr val="C00000"/>
                </a:solidFill>
                <a:latin typeface="Times New Roman" panose="02020603050405020304" pitchFamily="18" charset="0"/>
                <a:cs typeface="Times New Roman" panose="02020603050405020304" pitchFamily="18" charset="0"/>
              </a:rPr>
              <a:t>ПРОЦЕССА</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85986" y="6488668"/>
            <a:ext cx="6686809" cy="369332"/>
          </a:xfrm>
          <a:prstGeom prst="rect">
            <a:avLst/>
          </a:prstGeom>
          <a:noFill/>
        </p:spPr>
        <p:txBody>
          <a:bodyPr wrap="square" rtlCol="0">
            <a:spAutoFit/>
          </a:bodyPr>
          <a:lstStyle/>
          <a:p>
            <a:r>
              <a:rPr lang="ru-RU" b="1" i="1" dirty="0">
                <a:solidFill>
                  <a:schemeClr val="accent5">
                    <a:lumMod val="50000"/>
                  </a:schemeClr>
                </a:solidFill>
              </a:rPr>
              <a:t>*Поташник М.М. Требования к современному уроку. – М., 2011.</a:t>
            </a:r>
          </a:p>
        </p:txBody>
      </p:sp>
      <p:sp>
        <p:nvSpPr>
          <p:cNvPr id="5" name="TextBox 4"/>
          <p:cNvSpPr txBox="1"/>
          <p:nvPr/>
        </p:nvSpPr>
        <p:spPr>
          <a:xfrm>
            <a:off x="298717" y="5288339"/>
            <a:ext cx="11774078" cy="1200329"/>
          </a:xfrm>
          <a:prstGeom prst="rect">
            <a:avLst/>
          </a:prstGeom>
          <a:noFill/>
        </p:spPr>
        <p:txBody>
          <a:bodyPr wrap="square" rtlCol="0">
            <a:spAutoFit/>
          </a:bodyPr>
          <a:lstStyle/>
          <a:p>
            <a:r>
              <a:rPr lang="ru-RU" sz="2400" b="1" dirty="0">
                <a:solidFill>
                  <a:schemeClr val="accent5">
                    <a:lumMod val="50000"/>
                  </a:schemeClr>
                </a:solidFill>
              </a:rPr>
              <a:t>Результаты изучения затруднений учителей являются основой для определения содержания как внутришкольной методической работы, так и работы муниципальной методической службы</a:t>
            </a:r>
          </a:p>
        </p:txBody>
      </p:sp>
      <p:sp>
        <p:nvSpPr>
          <p:cNvPr id="6" name="TextBox 5"/>
          <p:cNvSpPr txBox="1"/>
          <p:nvPr/>
        </p:nvSpPr>
        <p:spPr>
          <a:xfrm>
            <a:off x="1470582" y="1234911"/>
            <a:ext cx="9247694" cy="461665"/>
          </a:xfrm>
          <a:prstGeom prst="rect">
            <a:avLst/>
          </a:prstGeom>
          <a:noFill/>
        </p:spPr>
        <p:txBody>
          <a:bodyPr wrap="square" rtlCol="0">
            <a:spAutoFit/>
          </a:bodyPr>
          <a:lstStyle/>
          <a:p>
            <a:r>
              <a:rPr lang="ru-RU" sz="2400" b="1" dirty="0" smtClean="0">
                <a:solidFill>
                  <a:srgbClr val="002060"/>
                </a:solidFill>
                <a:latin typeface="Times New Roman" panose="02020603050405020304" pitchFamily="18" charset="0"/>
                <a:cs typeface="Times New Roman" panose="02020603050405020304" pitchFamily="18" charset="0"/>
              </a:rPr>
              <a:t>Индивидуальная карта профессиональных затруднений педагога</a:t>
            </a:r>
            <a:endParaRPr lang="ru-RU"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nvPr>
        </p:nvGraphicFramePr>
        <p:xfrm>
          <a:off x="0" y="1800271"/>
          <a:ext cx="12192000" cy="3200400"/>
        </p:xfrm>
        <a:graphic>
          <a:graphicData uri="http://schemas.openxmlformats.org/drawingml/2006/table">
            <a:tbl>
              <a:tblPr firstRow="1" bandRow="1">
                <a:tableStyleId>{5C22544A-7EE6-4342-B048-85BDC9FD1C3A}</a:tableStyleId>
              </a:tblPr>
              <a:tblGrid>
                <a:gridCol w="8371002">
                  <a:extLst>
                    <a:ext uri="{9D8B030D-6E8A-4147-A177-3AD203B41FA5}">
                      <a16:colId xmlns:a16="http://schemas.microsoft.com/office/drawing/2014/main" val="3666065886"/>
                    </a:ext>
                  </a:extLst>
                </a:gridCol>
                <a:gridCol w="1036949">
                  <a:extLst>
                    <a:ext uri="{9D8B030D-6E8A-4147-A177-3AD203B41FA5}">
                      <a16:colId xmlns:a16="http://schemas.microsoft.com/office/drawing/2014/main" val="3950791495"/>
                    </a:ext>
                  </a:extLst>
                </a:gridCol>
                <a:gridCol w="1517715">
                  <a:extLst>
                    <a:ext uri="{9D8B030D-6E8A-4147-A177-3AD203B41FA5}">
                      <a16:colId xmlns:a16="http://schemas.microsoft.com/office/drawing/2014/main" val="148167377"/>
                    </a:ext>
                  </a:extLst>
                </a:gridCol>
                <a:gridCol w="1266334">
                  <a:extLst>
                    <a:ext uri="{9D8B030D-6E8A-4147-A177-3AD203B41FA5}">
                      <a16:colId xmlns:a16="http://schemas.microsoft.com/office/drawing/2014/main" val="222344878"/>
                    </a:ext>
                  </a:extLst>
                </a:gridCol>
              </a:tblGrid>
              <a:tr h="6244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cap="none" spc="0" dirty="0" smtClean="0">
                          <a:ln w="0"/>
                          <a:solidFill>
                            <a:srgbClr val="C00000"/>
                          </a:solidFill>
                          <a:effectLst/>
                          <a:latin typeface="Times New Roman" panose="02020603050405020304" pitchFamily="18" charset="0"/>
                          <a:cs typeface="Times New Roman" panose="02020603050405020304" pitchFamily="18" charset="0"/>
                        </a:rPr>
                        <a:t>Знание или умение, которым должен владеть учитель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dirty="0" smtClean="0">
                          <a:solidFill>
                            <a:srgbClr val="C00000"/>
                          </a:solidFill>
                          <a:latin typeface="Times New Roman" panose="02020603050405020304" pitchFamily="18" charset="0"/>
                          <a:cs typeface="Times New Roman" panose="02020603050405020304" pitchFamily="18" charset="0"/>
                        </a:rPr>
                        <a:t>Не владею</a:t>
                      </a:r>
                      <a:endParaRPr lang="ru-RU"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cap="none" spc="0" dirty="0" smtClean="0">
                          <a:ln w="0"/>
                          <a:solidFill>
                            <a:srgbClr val="C00000"/>
                          </a:solidFill>
                          <a:effectLst/>
                          <a:latin typeface="Times New Roman" panose="02020603050405020304" pitchFamily="18" charset="0"/>
                          <a:cs typeface="Times New Roman" panose="02020603050405020304" pitchFamily="18" charset="0"/>
                        </a:rPr>
                        <a:t>Испытываю затруднения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cap="none" spc="0" dirty="0" smtClean="0">
                          <a:ln w="0"/>
                          <a:solidFill>
                            <a:srgbClr val="C00000"/>
                          </a:solidFill>
                          <a:effectLst/>
                          <a:latin typeface="Times New Roman" panose="02020603050405020304" pitchFamily="18" charset="0"/>
                          <a:cs typeface="Times New Roman" panose="02020603050405020304" pitchFamily="18" charset="0"/>
                        </a:rPr>
                        <a:t>Владею свободно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2355050"/>
                  </a:ext>
                </a:extLst>
              </a:tr>
              <a:tr h="370840">
                <a:tc>
                  <a:txBody>
                    <a:bodyPr/>
                    <a:lstStyle/>
                    <a:p>
                      <a:pPr algn="just"/>
                      <a:r>
                        <a:rPr lang="ru-RU" sz="2400" b="1" cap="none" spc="0" dirty="0" smtClean="0">
                          <a:ln w="0"/>
                          <a:solidFill>
                            <a:srgbClr val="002060"/>
                          </a:solidFill>
                          <a:effectLst/>
                          <a:latin typeface="Times New Roman" panose="02020603050405020304" pitchFamily="18" charset="0"/>
                          <a:cs typeface="Times New Roman" panose="02020603050405020304" pitchFamily="18" charset="0"/>
                        </a:rPr>
                        <a:t>Умение осуществлять личностно-ориентированное целеполагание образовательной деятельности</a:t>
                      </a:r>
                      <a:endParaRPr lang="ru-RU" sz="2400" b="1" cap="none" spc="0" dirty="0">
                        <a:ln w="0"/>
                        <a:solidFill>
                          <a:srgbClr val="00206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3966142"/>
                  </a:ext>
                </a:extLst>
              </a:tr>
              <a:tr h="370840">
                <a:tc>
                  <a:txBody>
                    <a:bodyPr/>
                    <a:lstStyle/>
                    <a:p>
                      <a:pPr algn="just"/>
                      <a:r>
                        <a:rPr lang="ru-RU" sz="2400" b="1" cap="none" spc="0" dirty="0" smtClean="0">
                          <a:ln w="0"/>
                          <a:solidFill>
                            <a:srgbClr val="002060"/>
                          </a:solidFill>
                          <a:effectLst/>
                          <a:latin typeface="Times New Roman" panose="02020603050405020304" pitchFamily="18" charset="0"/>
                          <a:cs typeface="Times New Roman" panose="02020603050405020304" pitchFamily="18" charset="0"/>
                        </a:rPr>
                        <a:t>Умение организовать помощь обучающимся в осознании личностного смысла изучения учебного </a:t>
                      </a:r>
                      <a:r>
                        <a:rPr lang="ru-RU" sz="2400" b="1" cap="none" spc="0" baseline="0" dirty="0" smtClean="0">
                          <a:ln w="0"/>
                          <a:solidFill>
                            <a:srgbClr val="002060"/>
                          </a:solidFill>
                          <a:effectLst/>
                          <a:latin typeface="Times New Roman" panose="02020603050405020304" pitchFamily="18" charset="0"/>
                          <a:cs typeface="Times New Roman" panose="02020603050405020304" pitchFamily="18" charset="0"/>
                        </a:rPr>
                        <a:t> материала</a:t>
                      </a:r>
                      <a:endParaRPr lang="ru-RU" sz="2400" b="1" cap="none" spc="0" dirty="0">
                        <a:ln w="0"/>
                        <a:solidFill>
                          <a:srgbClr val="00206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787270"/>
                  </a:ext>
                </a:extLst>
              </a:tr>
              <a:tr h="370840">
                <a:tc>
                  <a:txBody>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Умение применять</a:t>
                      </a:r>
                      <a:r>
                        <a:rPr lang="ru-RU" sz="2400" b="1" baseline="0" dirty="0" smtClean="0">
                          <a:solidFill>
                            <a:srgbClr val="002060"/>
                          </a:solidFill>
                          <a:latin typeface="Times New Roman" panose="02020603050405020304" pitchFamily="18" charset="0"/>
                          <a:cs typeface="Times New Roman" panose="02020603050405020304" pitchFamily="18" charset="0"/>
                        </a:rPr>
                        <a:t> формирующее оценивание на уроке</a:t>
                      </a:r>
                      <a:endParaRPr lang="ru-RU"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89198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002060"/>
                          </a:solidFill>
                          <a:latin typeface="Times New Roman" panose="02020603050405020304" pitchFamily="18" charset="0"/>
                          <a:cs typeface="Times New Roman" panose="02020603050405020304" pitchFamily="18" charset="0"/>
                        </a:rPr>
                        <a:t>Умение организовывать продуктивную</a:t>
                      </a:r>
                      <a:r>
                        <a:rPr lang="ru-RU" sz="2400" b="1" baseline="0" dirty="0" smtClean="0">
                          <a:solidFill>
                            <a:srgbClr val="002060"/>
                          </a:solidFill>
                          <a:latin typeface="Times New Roman" panose="02020603050405020304" pitchFamily="18" charset="0"/>
                          <a:cs typeface="Times New Roman" panose="02020603050405020304" pitchFamily="18" charset="0"/>
                        </a:rPr>
                        <a:t> УПД обучающихся</a:t>
                      </a:r>
                      <a:endParaRPr lang="ru-RU" sz="2400" b="1"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109411"/>
                  </a:ext>
                </a:extLst>
              </a:tr>
            </a:tbl>
          </a:graphicData>
        </a:graphic>
      </p:graphicFrame>
      <p:sp>
        <p:nvSpPr>
          <p:cNvPr id="3" name="Номер слайда 2"/>
          <p:cNvSpPr>
            <a:spLocks noGrp="1"/>
          </p:cNvSpPr>
          <p:nvPr>
            <p:ph type="sldNum" sz="quarter" idx="12"/>
          </p:nvPr>
        </p:nvSpPr>
        <p:spPr/>
        <p:txBody>
          <a:bodyPr/>
          <a:lstStyle/>
          <a:p>
            <a:fld id="{509E13E4-3DE1-40E3-BA9F-1E0E5CB08B69}" type="slidenum">
              <a:rPr lang="ru-RU" smtClean="0"/>
              <a:t>47</a:t>
            </a:fld>
            <a:endParaRPr lang="ru-RU"/>
          </a:p>
        </p:txBody>
      </p:sp>
    </p:spTree>
    <p:extLst>
      <p:ext uri="{BB962C8B-B14F-4D97-AF65-F5344CB8AC3E}">
        <p14:creationId xmlns:p14="http://schemas.microsoft.com/office/powerpoint/2010/main" val="22416096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57175"/>
            <a:ext cx="11677650" cy="830997"/>
          </a:xfrm>
          <a:prstGeom prst="rect">
            <a:avLst/>
          </a:prstGeom>
          <a:solidFill>
            <a:schemeClr val="accent6">
              <a:lumMod val="60000"/>
              <a:lumOff val="40000"/>
            </a:schemeClr>
          </a:solidFill>
        </p:spPr>
        <p:txBody>
          <a:bodyPr wrap="square" rtlCol="0">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Опросник выбора ролевых позиций педагогов, определение их запросов и возможностей</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8150" y="1314450"/>
            <a:ext cx="11506200" cy="3046988"/>
          </a:xfrm>
          <a:prstGeom prst="rect">
            <a:avLst/>
          </a:prstGeom>
          <a:noFill/>
        </p:spPr>
        <p:txBody>
          <a:bodyPr wrap="square" rtlCol="0">
            <a:spAutoFit/>
          </a:bodyPr>
          <a:lstStyle/>
          <a:p>
            <a:pPr marL="342900" indent="-342900">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Какими профессиональными знаниями хотели бы овладеть в ближайшее время?</a:t>
            </a:r>
          </a:p>
          <a:p>
            <a:pPr marL="342900" indent="-342900">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Чему хотели бы научиться в первую очередь?</a:t>
            </a:r>
          </a:p>
          <a:p>
            <a:pPr marL="342900" indent="-342900">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Чему могли бы научить своих коллег? Каким опытом могли бы поделиться? Через какие формы методической работы могли бы это сделать?</a:t>
            </a:r>
          </a:p>
          <a:p>
            <a:pPr marL="342900" indent="-342900">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Какими знаниями могли бы поделиться со своими коллегами? Через какие формы методической работы могли бы это сделать?</a:t>
            </a:r>
          </a:p>
          <a:p>
            <a:pPr marL="342900" indent="-342900">
              <a:buFont typeface="Wingdings" panose="05000000000000000000" pitchFamily="2" charset="2"/>
              <a:buChar char="Ø"/>
            </a:pP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48</a:t>
            </a:fld>
            <a:endParaRPr lang="ru-RU"/>
          </a:p>
        </p:txBody>
      </p:sp>
    </p:spTree>
    <p:extLst>
      <p:ext uri="{BB962C8B-B14F-4D97-AF65-F5344CB8AC3E}">
        <p14:creationId xmlns:p14="http://schemas.microsoft.com/office/powerpoint/2010/main" val="2790913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957" y="186017"/>
            <a:ext cx="10515600" cy="709530"/>
          </a:xfrm>
        </p:spPr>
        <p:style>
          <a:lnRef idx="3">
            <a:schemeClr val="lt1"/>
          </a:lnRef>
          <a:fillRef idx="1">
            <a:schemeClr val="accent6"/>
          </a:fillRef>
          <a:effectRef idx="1">
            <a:schemeClr val="accent6"/>
          </a:effectRef>
          <a:fontRef idx="minor">
            <a:schemeClr val="lt1"/>
          </a:fontRef>
        </p:style>
        <p:txBody>
          <a:bodyPr>
            <a:normAutofit/>
          </a:bodyPr>
          <a:lstStyle/>
          <a:p>
            <a:pPr algn="ctr"/>
            <a:r>
              <a:rPr lang="ru-RU" sz="4000" b="1" dirty="0" smtClean="0">
                <a:latin typeface="Times New Roman" panose="02020603050405020304" pitchFamily="18" charset="0"/>
                <a:cs typeface="Times New Roman" panose="02020603050405020304" pitchFamily="18" charset="0"/>
              </a:rPr>
              <a:t>КОУЧИНГ</a:t>
            </a:r>
            <a:endParaRPr lang="ru-RU"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2173" y="895547"/>
            <a:ext cx="11840066" cy="5632311"/>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В настоящее время считается одним из видов инновационной образовательной практики и представляет собой «… техники педагогического сопровождения и поддержки, помогающие раскрыть внутренние ресурсы обучающихся для достижения желаемых результатов в освоении образовательных программ и в индивидуально-личностном развитии относительно требований, предъявляемых к профессиональным компетенциям педагога. Коучи (</a:t>
            </a:r>
            <a:r>
              <a:rPr lang="ru-RU" sz="2400" b="1" dirty="0" err="1">
                <a:solidFill>
                  <a:srgbClr val="002060"/>
                </a:solidFill>
                <a:latin typeface="Times New Roman" panose="02020603050405020304" pitchFamily="18" charset="0"/>
                <a:cs typeface="Times New Roman" panose="02020603050405020304" pitchFamily="18" charset="0"/>
              </a:rPr>
              <a:t>анг</a:t>
            </a:r>
            <a:r>
              <a:rPr lang="ru-RU" sz="2400" b="1" dirty="0">
                <a:solidFill>
                  <a:srgbClr val="002060"/>
                </a:solidFill>
                <a:latin typeface="Times New Roman" panose="02020603050405020304" pitchFamily="18" charset="0"/>
                <a:cs typeface="Times New Roman" panose="02020603050405020304" pitchFamily="18" charset="0"/>
              </a:rPr>
              <a:t>. – тренер) развивают сильные стороны педагогов, в совместном взаимодействии помогают найти наиболее эффективные способы достижения цели. Их принято называть «тренерами успеха».</a:t>
            </a:r>
          </a:p>
          <a:p>
            <a:pPr algn="just"/>
            <a:r>
              <a:rPr lang="ru-RU" sz="2400" b="1" dirty="0" err="1">
                <a:solidFill>
                  <a:srgbClr val="C00000"/>
                </a:solidFill>
                <a:latin typeface="Times New Roman" panose="02020603050405020304" pitchFamily="18" charset="0"/>
                <a:cs typeface="Times New Roman" panose="02020603050405020304" pitchFamily="18" charset="0"/>
              </a:rPr>
              <a:t>Коуч</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(партнёр, </a:t>
            </a:r>
            <a:r>
              <a:rPr lang="ru-RU" sz="2400" b="1" dirty="0" err="1">
                <a:solidFill>
                  <a:srgbClr val="002060"/>
                </a:solidFill>
                <a:latin typeface="Times New Roman" panose="02020603050405020304" pitchFamily="18" charset="0"/>
                <a:cs typeface="Times New Roman" panose="02020603050405020304" pitchFamily="18" charset="0"/>
              </a:rPr>
              <a:t>актуализатор</a:t>
            </a:r>
            <a:r>
              <a:rPr lang="ru-RU" sz="2400" b="1" dirty="0">
                <a:solidFill>
                  <a:srgbClr val="002060"/>
                </a:solidFill>
                <a:latin typeface="Times New Roman" panose="02020603050405020304" pitchFamily="18" charset="0"/>
                <a:cs typeface="Times New Roman" panose="02020603050405020304" pitchFamily="18" charset="0"/>
              </a:rPr>
              <a:t>, вдохновитель, </a:t>
            </a:r>
            <a:r>
              <a:rPr lang="ru-RU" sz="2400" b="1" dirty="0" err="1">
                <a:solidFill>
                  <a:srgbClr val="002060"/>
                </a:solidFill>
                <a:latin typeface="Times New Roman" panose="02020603050405020304" pitchFamily="18" charset="0"/>
                <a:cs typeface="Times New Roman" panose="02020603050405020304" pitchFamily="18" charset="0"/>
              </a:rPr>
              <a:t>фасилитатор</a:t>
            </a:r>
            <a:r>
              <a:rPr lang="ru-RU" sz="2400" b="1" dirty="0">
                <a:solidFill>
                  <a:srgbClr val="002060"/>
                </a:solidFill>
                <a:latin typeface="Times New Roman" panose="02020603050405020304" pitchFamily="18" charset="0"/>
                <a:cs typeface="Times New Roman" panose="02020603050405020304" pitchFamily="18" charset="0"/>
              </a:rPr>
              <a:t>) анализирует посредством открытых вопросов, обращённых к внутренним ресурсам, вызывающим субъектную активность в достижении успеха и сопровождает человека в долговременном индивидуально-личностном развитии. Коучинг – это профессиональная помощь педагогу в определении направлении его профессионально-личностного развития или роста.</a:t>
            </a:r>
          </a:p>
        </p:txBody>
      </p:sp>
      <p:sp>
        <p:nvSpPr>
          <p:cNvPr id="4" name="Номер слайда 3"/>
          <p:cNvSpPr>
            <a:spLocks noGrp="1"/>
          </p:cNvSpPr>
          <p:nvPr>
            <p:ph type="sldNum" sz="quarter" idx="12"/>
          </p:nvPr>
        </p:nvSpPr>
        <p:spPr/>
        <p:txBody>
          <a:bodyPr/>
          <a:lstStyle/>
          <a:p>
            <a:fld id="{509E13E4-3DE1-40E3-BA9F-1E0E5CB08B69}" type="slidenum">
              <a:rPr lang="ru-RU" smtClean="0"/>
              <a:t>49</a:t>
            </a:fld>
            <a:endParaRPr lang="ru-RU"/>
          </a:p>
        </p:txBody>
      </p:sp>
    </p:spTree>
    <p:extLst>
      <p:ext uri="{BB962C8B-B14F-4D97-AF65-F5344CB8AC3E}">
        <p14:creationId xmlns:p14="http://schemas.microsoft.com/office/powerpoint/2010/main" val="359270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9E13E4-3DE1-40E3-BA9F-1E0E5CB08B69}" type="slidenum">
              <a:rPr lang="ru-RU" smtClean="0"/>
              <a:t>5</a:t>
            </a:fld>
            <a:endParaRPr lang="ru-RU"/>
          </a:p>
        </p:txBody>
      </p:sp>
      <p:sp>
        <p:nvSpPr>
          <p:cNvPr id="3" name="TextBox 2"/>
          <p:cNvSpPr txBox="1"/>
          <p:nvPr/>
        </p:nvSpPr>
        <p:spPr>
          <a:xfrm>
            <a:off x="8248454" y="226243"/>
            <a:ext cx="3799002" cy="461665"/>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Актуальность проблемы</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p:cNvCxnSpPr/>
          <p:nvPr/>
        </p:nvCxnSpPr>
        <p:spPr>
          <a:xfrm>
            <a:off x="8135332" y="687908"/>
            <a:ext cx="377072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403" y="1649691"/>
            <a:ext cx="5646655" cy="3785652"/>
          </a:xfrm>
          <a:prstGeom prst="rect">
            <a:avLst/>
          </a:prstGeom>
          <a:noFill/>
          <a:ln>
            <a:solidFill>
              <a:srgbClr val="002060"/>
            </a:solidFill>
          </a:ln>
        </p:spPr>
        <p:txBody>
          <a:bodyPr wrap="square" rtlCol="0">
            <a:spAutoFit/>
          </a:bodyPr>
          <a:lstStyle/>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и</a:t>
            </a:r>
            <a:r>
              <a:rPr lang="ru-RU" sz="2400" b="1" dirty="0" smtClean="0">
                <a:solidFill>
                  <a:srgbClr val="002060"/>
                </a:solidFill>
                <a:latin typeface="Times New Roman" panose="02020603050405020304" pitchFamily="18" charset="0"/>
                <a:cs typeface="Times New Roman" panose="02020603050405020304" pitchFamily="18" charset="0"/>
              </a:rPr>
              <a:t>меют проблемы в обучении, низкий уровень обучаемости и </a:t>
            </a:r>
            <a:r>
              <a:rPr lang="ru-RU" sz="2400" b="1" dirty="0" err="1" smtClean="0">
                <a:solidFill>
                  <a:srgbClr val="002060"/>
                </a:solidFill>
                <a:latin typeface="Times New Roman" panose="02020603050405020304" pitchFamily="18" charset="0"/>
                <a:cs typeface="Times New Roman" panose="02020603050405020304" pitchFamily="18" charset="0"/>
              </a:rPr>
              <a:t>обученности</a:t>
            </a:r>
            <a:r>
              <a:rPr lang="ru-RU" sz="2400" b="1"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50% неуспевающих учащихся не умеют учиться, не владеют УУД;</a:t>
            </a:r>
          </a:p>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о</a:t>
            </a:r>
            <a:r>
              <a:rPr lang="ru-RU" sz="2400" b="1" dirty="0" smtClean="0">
                <a:solidFill>
                  <a:srgbClr val="002060"/>
                </a:solidFill>
                <a:latin typeface="Times New Roman" panose="02020603050405020304" pitchFamily="18" charset="0"/>
                <a:cs typeface="Times New Roman" panose="02020603050405020304" pitchFamily="18" charset="0"/>
              </a:rPr>
              <a:t>бладают низкой учебной мотивацией, не заинтересованы в получении образования;</a:t>
            </a:r>
          </a:p>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и</a:t>
            </a:r>
            <a:r>
              <a:rPr lang="ru-RU" sz="2400" b="1" dirty="0" smtClean="0">
                <a:solidFill>
                  <a:srgbClr val="002060"/>
                </a:solidFill>
                <a:latin typeface="Times New Roman" panose="02020603050405020304" pitchFamily="18" charset="0"/>
                <a:cs typeface="Times New Roman" panose="02020603050405020304" pitchFamily="18" charset="0"/>
              </a:rPr>
              <a:t>меют проблемы в поведении, </a:t>
            </a:r>
            <a:r>
              <a:rPr lang="ru-RU" sz="2400" b="1" dirty="0" err="1" smtClean="0">
                <a:solidFill>
                  <a:srgbClr val="002060"/>
                </a:solidFill>
                <a:latin typeface="Times New Roman" panose="02020603050405020304" pitchFamily="18" charset="0"/>
                <a:cs typeface="Times New Roman" panose="02020603050405020304" pitchFamily="18" charset="0"/>
              </a:rPr>
              <a:t>саморегуляции</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14301" y="1649690"/>
            <a:ext cx="6033154" cy="3785652"/>
          </a:xfrm>
          <a:prstGeom prst="rect">
            <a:avLst/>
          </a:prstGeom>
          <a:noFill/>
          <a:ln>
            <a:solidFill>
              <a:srgbClr val="002060"/>
            </a:solidFill>
          </a:ln>
        </p:spPr>
        <p:txBody>
          <a:bodyPr wrap="square" rtlCol="0">
            <a:spAutoFit/>
          </a:bodyPr>
          <a:lstStyle/>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н</a:t>
            </a:r>
            <a:r>
              <a:rPr lang="ru-RU" sz="2400" b="1" dirty="0" smtClean="0">
                <a:solidFill>
                  <a:srgbClr val="002060"/>
                </a:solidFill>
                <a:latin typeface="Times New Roman" panose="02020603050405020304" pitchFamily="18" charset="0"/>
                <a:cs typeface="Times New Roman" panose="02020603050405020304" pitchFamily="18" charset="0"/>
              </a:rPr>
              <a:t>е владеют методиками и технологиями дифференцированной помощи школьникам на уроках; </a:t>
            </a:r>
          </a:p>
          <a:p>
            <a:pPr marL="34290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не знают, не владеют СОТ деятельностного типа;</a:t>
            </a:r>
          </a:p>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н</a:t>
            </a:r>
            <a:r>
              <a:rPr lang="ru-RU" sz="2400" b="1" dirty="0" smtClean="0">
                <a:solidFill>
                  <a:srgbClr val="002060"/>
                </a:solidFill>
                <a:latin typeface="Times New Roman" panose="02020603050405020304" pitchFamily="18" charset="0"/>
                <a:cs typeface="Times New Roman" panose="02020603050405020304" pitchFamily="18" charset="0"/>
              </a:rPr>
              <a:t>е владеют приёмами и техниками повышения учебной мотивации обучающихся;</a:t>
            </a:r>
          </a:p>
          <a:p>
            <a:pPr marL="342900" indent="-342900" algn="just">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н</a:t>
            </a:r>
            <a:r>
              <a:rPr lang="ru-RU" sz="2400" b="1" dirty="0" smtClean="0">
                <a:solidFill>
                  <a:srgbClr val="002060"/>
                </a:solidFill>
                <a:latin typeface="Times New Roman" panose="02020603050405020304" pitchFamily="18" charset="0"/>
                <a:cs typeface="Times New Roman" panose="02020603050405020304" pitchFamily="18" charset="0"/>
              </a:rPr>
              <a:t>е владеют методиками воспитывающего обучения</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77971" y="886120"/>
            <a:ext cx="2526384" cy="523220"/>
          </a:xfrm>
          <a:prstGeom prst="rect">
            <a:avLst/>
          </a:prstGeom>
          <a:noFill/>
        </p:spPr>
        <p:txBody>
          <a:bodyPr wrap="square"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УЧАЩИЕСЯ</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839172" y="886120"/>
            <a:ext cx="2526384" cy="523220"/>
          </a:xfrm>
          <a:prstGeom prst="rect">
            <a:avLst/>
          </a:prstGeom>
          <a:noFill/>
        </p:spPr>
        <p:txBody>
          <a:bodyPr wrap="square" rtlCol="0">
            <a:spAutoFit/>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УЧИТЕЛЯ</a:t>
            </a:r>
            <a:endParaRPr lang="ru-RU"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566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530" y="70601"/>
            <a:ext cx="10515600" cy="709530"/>
          </a:xfrm>
        </p:spPr>
        <p:style>
          <a:lnRef idx="3">
            <a:schemeClr val="lt1"/>
          </a:lnRef>
          <a:fillRef idx="1">
            <a:schemeClr val="accent6"/>
          </a:fillRef>
          <a:effectRef idx="1">
            <a:schemeClr val="accent6"/>
          </a:effectRef>
          <a:fontRef idx="minor">
            <a:schemeClr val="lt1"/>
          </a:fontRef>
        </p:style>
        <p:txBody>
          <a:bodyPr>
            <a:normAutofit/>
          </a:bodyPr>
          <a:lstStyle/>
          <a:p>
            <a:pPr algn="ctr"/>
            <a:r>
              <a:rPr lang="ru-RU" sz="4000" b="1" dirty="0" smtClean="0">
                <a:latin typeface="Times New Roman" panose="02020603050405020304" pitchFamily="18" charset="0"/>
                <a:cs typeface="Times New Roman" panose="02020603050405020304" pitchFamily="18" charset="0"/>
              </a:rPr>
              <a:t>КОУЧИНГ</a:t>
            </a:r>
            <a:endParaRPr lang="ru-RU"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5967" y="837840"/>
            <a:ext cx="11840066" cy="1569660"/>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В данном контексте (в работе со школами с низкими результатами) речь идёт о проведении регулярных бесед директора, завуча или руководителя МО с учителями, в ходе которых обсуждаются цели и задачи профессионального развития, планируются способы решения задач и критерии достижения целей</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2780391"/>
            <a:ext cx="12192000" cy="4154984"/>
          </a:xfrm>
          <a:prstGeom prst="rect">
            <a:avLst/>
          </a:prstGeom>
          <a:noFill/>
        </p:spPr>
        <p:txBody>
          <a:bodyPr wrap="square" rtlCol="0">
            <a:spAutoFit/>
          </a:bodyPr>
          <a:lstStyle/>
          <a:p>
            <a:pPr marL="342900" lvl="0" indent="-342900" algn="just">
              <a:buFont typeface="+mj-lt"/>
              <a:buAutoNum type="arabicPeriod"/>
            </a:pPr>
            <a:r>
              <a:rPr lang="ru-RU" sz="2400" b="1" dirty="0">
                <a:solidFill>
                  <a:srgbClr val="002060"/>
                </a:solidFill>
                <a:latin typeface="Times New Roman" panose="02020603050405020304" pitchFamily="18" charset="0"/>
                <a:cs typeface="Times New Roman" panose="02020603050405020304" pitchFamily="18" charset="0"/>
              </a:rPr>
              <a:t>Создание доверительных отношений: Как вы себя чувствуете? Расположены ли вы поговорить о профессиональном развитии? Что именно хотели бы обсудить сегодня?</a:t>
            </a:r>
          </a:p>
          <a:p>
            <a:pPr marL="342900" lvl="0" indent="-342900" algn="just">
              <a:buFont typeface="+mj-lt"/>
              <a:buAutoNum type="arabicPeriod"/>
            </a:pPr>
            <a:r>
              <a:rPr lang="ru-RU" sz="2400" b="1" dirty="0">
                <a:solidFill>
                  <a:srgbClr val="002060"/>
                </a:solidFill>
                <a:latin typeface="Times New Roman" panose="02020603050405020304" pitchFamily="18" charset="0"/>
                <a:cs typeface="Times New Roman" panose="02020603050405020304" pitchFamily="18" charset="0"/>
              </a:rPr>
              <a:t>Обсуждение цели профессионального развития и её важности, актуальности для учителя, разработка критериев достижения цели: </a:t>
            </a:r>
            <a:r>
              <a:rPr lang="ru-RU" sz="2400" b="1" dirty="0" smtClean="0">
                <a:solidFill>
                  <a:srgbClr val="002060"/>
                </a:solidFill>
                <a:latin typeface="Times New Roman" panose="02020603050405020304" pitchFamily="18" charset="0"/>
                <a:cs typeface="Times New Roman" panose="02020603050405020304" pitchFamily="18" charset="0"/>
              </a:rPr>
              <a:t>Какой </a:t>
            </a:r>
            <a:r>
              <a:rPr lang="ru-RU" sz="2400" b="1" dirty="0">
                <a:solidFill>
                  <a:srgbClr val="002060"/>
                </a:solidFill>
                <a:latin typeface="Times New Roman" panose="02020603050405020304" pitchFamily="18" charset="0"/>
                <a:cs typeface="Times New Roman" panose="02020603050405020304" pitchFamily="18" charset="0"/>
              </a:rPr>
              <a:t>цели профессионального развития хотели бы достигнуть в этом году? Как, по каким критериям поймёте, что эта цель достигнута</a:t>
            </a:r>
            <a:r>
              <a:rPr lang="ru-RU" sz="2400" b="1"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 typeface="+mj-lt"/>
              <a:buAutoNum type="arabicPeriod"/>
            </a:pPr>
            <a:r>
              <a:rPr lang="ru-RU" sz="2400" b="1" dirty="0">
                <a:solidFill>
                  <a:srgbClr val="002060"/>
                </a:solidFill>
                <a:latin typeface="Times New Roman" panose="02020603050405020304" pitchFamily="18" charset="0"/>
                <a:cs typeface="Times New Roman" panose="02020603050405020304" pitchFamily="18" charset="0"/>
              </a:rPr>
              <a:t>Разговор о текущей ситуации и выявление противоречий, мотивирующих к её изменению: Какова ситуация сейчас? Что помогает или мешает профессиональному развитию? Что хотелось бы изменить? Почему эти изменения важны здесь и сейчас</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365371" y="2407500"/>
            <a:ext cx="6127422" cy="461665"/>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АЛГОРИТМ КОУЧИНГОВОЙ БЕСЕДЫ</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509E13E4-3DE1-40E3-BA9F-1E0E5CB08B69}" type="slidenum">
              <a:rPr lang="ru-RU" smtClean="0"/>
              <a:t>50</a:t>
            </a:fld>
            <a:endParaRPr lang="ru-RU"/>
          </a:p>
        </p:txBody>
      </p:sp>
    </p:spTree>
    <p:extLst>
      <p:ext uri="{BB962C8B-B14F-4D97-AF65-F5344CB8AC3E}">
        <p14:creationId xmlns:p14="http://schemas.microsoft.com/office/powerpoint/2010/main" val="2336554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530" y="70601"/>
            <a:ext cx="10515600" cy="709530"/>
          </a:xfrm>
        </p:spPr>
        <p:style>
          <a:lnRef idx="3">
            <a:schemeClr val="lt1"/>
          </a:lnRef>
          <a:fillRef idx="1">
            <a:schemeClr val="accent6"/>
          </a:fillRef>
          <a:effectRef idx="1">
            <a:schemeClr val="accent6"/>
          </a:effectRef>
          <a:fontRef idx="minor">
            <a:schemeClr val="lt1"/>
          </a:fontRef>
        </p:style>
        <p:txBody>
          <a:bodyPr>
            <a:normAutofit/>
          </a:bodyPr>
          <a:lstStyle/>
          <a:p>
            <a:pPr algn="ctr"/>
            <a:r>
              <a:rPr lang="ru-RU" sz="4000" b="1" dirty="0" smtClean="0">
                <a:latin typeface="Times New Roman" panose="02020603050405020304" pitchFamily="18" charset="0"/>
                <a:cs typeface="Times New Roman" panose="02020603050405020304" pitchFamily="18" charset="0"/>
              </a:rPr>
              <a:t>КОУЧИНГ</a:t>
            </a:r>
            <a:endParaRPr lang="ru-RU"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0" y="1473998"/>
            <a:ext cx="12192000" cy="3785652"/>
          </a:xfrm>
          <a:prstGeom prst="rect">
            <a:avLst/>
          </a:prstGeom>
          <a:noFill/>
        </p:spPr>
        <p:txBody>
          <a:bodyPr wrap="square" rtlCol="0">
            <a:spAutoFit/>
          </a:bodyPr>
          <a:lstStyle/>
          <a:p>
            <a:pPr lvl="0"/>
            <a:r>
              <a:rPr lang="ru-RU" sz="2400" b="1" dirty="0" smtClean="0">
                <a:solidFill>
                  <a:srgbClr val="002060"/>
                </a:solidFill>
                <a:latin typeface="Times New Roman" panose="02020603050405020304" pitchFamily="18" charset="0"/>
                <a:cs typeface="Times New Roman" panose="02020603050405020304" pitchFamily="18" charset="0"/>
              </a:rPr>
              <a:t>4. Разработка возможных способов достижения цели и выбор наиболее эффективных из них: Какие способы достижения цели можно было бы использовать? Как вы хотите двигаться к цели?</a:t>
            </a:r>
          </a:p>
          <a:p>
            <a:pPr lvl="0"/>
            <a:r>
              <a:rPr lang="ru-RU" sz="2400" b="1" dirty="0" smtClean="0">
                <a:solidFill>
                  <a:srgbClr val="002060"/>
                </a:solidFill>
                <a:latin typeface="Times New Roman" panose="02020603050405020304" pitchFamily="18" charset="0"/>
                <a:cs typeface="Times New Roman" panose="02020603050405020304" pitchFamily="18" charset="0"/>
              </a:rPr>
              <a:t>5. Составление плана первоочередных действий по достижению цели: Что будете делать в первую очередь?</a:t>
            </a:r>
          </a:p>
          <a:p>
            <a:pPr lvl="0"/>
            <a:r>
              <a:rPr lang="ru-RU" sz="2400" b="1" dirty="0" smtClean="0">
                <a:solidFill>
                  <a:srgbClr val="002060"/>
                </a:solidFill>
                <a:latin typeface="Times New Roman" panose="02020603050405020304" pitchFamily="18" charset="0"/>
                <a:cs typeface="Times New Roman" panose="02020603050405020304" pitchFamily="18" charset="0"/>
              </a:rPr>
              <a:t>6. Обсуждение важности и ценности разговора о профессиональном развитии и его итогов: Что полезно было бы в разговоре о профессиональном развитии?</a:t>
            </a:r>
          </a:p>
          <a:p>
            <a:endParaRPr lang="ru-RU" sz="2400" b="1" dirty="0" smtClean="0">
              <a:solidFill>
                <a:srgbClr val="002060"/>
              </a:solidFill>
              <a:latin typeface="Times New Roman" panose="02020603050405020304" pitchFamily="18" charset="0"/>
              <a:cs typeface="Times New Roman" panose="02020603050405020304" pitchFamily="18" charset="0"/>
            </a:endParaRPr>
          </a:p>
          <a:p>
            <a:r>
              <a:rPr lang="ru-RU" sz="2400" b="1" dirty="0" smtClean="0">
                <a:solidFill>
                  <a:srgbClr val="002060"/>
                </a:solidFill>
                <a:latin typeface="Times New Roman" panose="02020603050405020304" pitchFamily="18" charset="0"/>
                <a:cs typeface="Times New Roman" panose="02020603050405020304" pitchFamily="18" charset="0"/>
              </a:rPr>
              <a:t>В соответствии с этим алгоритмом, в течение учебного года может обсуждаться продвижение педагога в достижении цели, трудности и возникшие препятствия.</a:t>
            </a:r>
          </a:p>
        </p:txBody>
      </p:sp>
      <p:sp>
        <p:nvSpPr>
          <p:cNvPr id="5" name="TextBox 4"/>
          <p:cNvSpPr txBox="1"/>
          <p:nvPr/>
        </p:nvSpPr>
        <p:spPr>
          <a:xfrm>
            <a:off x="3032289" y="1012333"/>
            <a:ext cx="6127422" cy="461665"/>
          </a:xfrm>
          <a:prstGeom prst="rect">
            <a:avLst/>
          </a:prstGeom>
          <a:noFill/>
        </p:spPr>
        <p:txBody>
          <a:bodyPr wrap="square" rtlCol="0">
            <a:spAutoFit/>
          </a:bodyPr>
          <a:lstStyle/>
          <a:p>
            <a:pPr algn="ctr"/>
            <a:r>
              <a:rPr lang="ru-RU" sz="2400" b="1" dirty="0" smtClean="0">
                <a:solidFill>
                  <a:schemeClr val="accent6">
                    <a:lumMod val="50000"/>
                  </a:schemeClr>
                </a:solidFill>
                <a:latin typeface="Times New Roman" panose="02020603050405020304" pitchFamily="18" charset="0"/>
                <a:cs typeface="Times New Roman" panose="02020603050405020304" pitchFamily="18" charset="0"/>
              </a:rPr>
              <a:t>АЛГОРИТМ КОУЧИНГОВОЙ БЕСЕДЫ</a:t>
            </a:r>
            <a:endParaRPr lang="ru-RU" sz="2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885" y="5259650"/>
            <a:ext cx="5252890" cy="1421401"/>
          </a:xfrm>
          <a:prstGeom prst="rect">
            <a:avLst/>
          </a:prstGeom>
        </p:spPr>
      </p:pic>
      <p:sp>
        <p:nvSpPr>
          <p:cNvPr id="3" name="Номер слайда 2"/>
          <p:cNvSpPr>
            <a:spLocks noGrp="1"/>
          </p:cNvSpPr>
          <p:nvPr>
            <p:ph type="sldNum" sz="quarter" idx="12"/>
          </p:nvPr>
        </p:nvSpPr>
        <p:spPr/>
        <p:txBody>
          <a:bodyPr/>
          <a:lstStyle/>
          <a:p>
            <a:fld id="{509E13E4-3DE1-40E3-BA9F-1E0E5CB08B69}" type="slidenum">
              <a:rPr lang="ru-RU" smtClean="0"/>
              <a:t>51</a:t>
            </a:fld>
            <a:endParaRPr lang="ru-RU"/>
          </a:p>
        </p:txBody>
      </p:sp>
    </p:spTree>
    <p:extLst>
      <p:ext uri="{BB962C8B-B14F-4D97-AF65-F5344CB8AC3E}">
        <p14:creationId xmlns:p14="http://schemas.microsoft.com/office/powerpoint/2010/main" val="2026654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G:\презентации\detskie fonu7\459432737db2.jpg"/>
          <p:cNvPicPr>
            <a:picLocks noChangeAspect="1" noChangeArrowheads="1"/>
          </p:cNvPicPr>
          <p:nvPr/>
        </p:nvPicPr>
        <p:blipFill>
          <a:blip r:embed="rId2" cstate="print">
            <a:lum bright="10000" contrast="-10000"/>
          </a:blip>
          <a:srcRect/>
          <a:stretch>
            <a:fillRect/>
          </a:stretch>
        </p:blipFill>
        <p:spPr bwMode="auto">
          <a:xfrm>
            <a:off x="1524000" y="0"/>
            <a:ext cx="9144000" cy="6858000"/>
          </a:xfrm>
          <a:prstGeom prst="rect">
            <a:avLst/>
          </a:prstGeom>
          <a:noFill/>
        </p:spPr>
      </p:pic>
      <p:sp>
        <p:nvSpPr>
          <p:cNvPr id="7" name="Овал 6"/>
          <p:cNvSpPr/>
          <p:nvPr/>
        </p:nvSpPr>
        <p:spPr>
          <a:xfrm>
            <a:off x="1775520" y="1196752"/>
            <a:ext cx="3865632" cy="38638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solidFill>
                  <a:schemeClr val="tx1"/>
                </a:solidFill>
              </a:ln>
              <a:solidFill>
                <a:schemeClr val="tx1"/>
              </a:solidFill>
            </a:endParaRPr>
          </a:p>
        </p:txBody>
      </p:sp>
      <p:cxnSp>
        <p:nvCxnSpPr>
          <p:cNvPr id="9" name="Прямая соединительная линия 8"/>
          <p:cNvCxnSpPr>
            <a:stCxn id="7" idx="0"/>
            <a:endCxn id="7" idx="4"/>
          </p:cNvCxnSpPr>
          <p:nvPr/>
        </p:nvCxnSpPr>
        <p:spPr>
          <a:xfrm>
            <a:off x="3708336" y="1196752"/>
            <a:ext cx="0" cy="3863874"/>
          </a:xfrm>
          <a:prstGeom prst="line">
            <a:avLst/>
          </a:prstGeom>
          <a:ln/>
        </p:spPr>
        <p:style>
          <a:lnRef idx="1">
            <a:schemeClr val="dk1"/>
          </a:lnRef>
          <a:fillRef idx="0">
            <a:schemeClr val="dk1"/>
          </a:fillRef>
          <a:effectRef idx="0">
            <a:schemeClr val="dk1"/>
          </a:effectRef>
          <a:fontRef idx="minor">
            <a:schemeClr val="tx1"/>
          </a:fontRef>
        </p:style>
      </p:cxnSp>
      <p:cxnSp>
        <p:nvCxnSpPr>
          <p:cNvPr id="12" name="Прямая соединительная линия 11"/>
          <p:cNvCxnSpPr>
            <a:stCxn id="7" idx="2"/>
            <a:endCxn id="7" idx="6"/>
          </p:cNvCxnSpPr>
          <p:nvPr/>
        </p:nvCxnSpPr>
        <p:spPr>
          <a:xfrm>
            <a:off x="1775520" y="3128689"/>
            <a:ext cx="3865632"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2351585" y="1772817"/>
            <a:ext cx="2723459" cy="2721959"/>
          </a:xfrm>
          <a:prstGeom prst="line">
            <a:avLst/>
          </a:prstGeom>
          <a:ln/>
        </p:spPr>
        <p:style>
          <a:lnRef idx="1">
            <a:schemeClr val="dk1"/>
          </a:lnRef>
          <a:fillRef idx="0">
            <a:schemeClr val="dk1"/>
          </a:fillRef>
          <a:effectRef idx="0">
            <a:schemeClr val="dk1"/>
          </a:effectRef>
          <a:fontRef idx="minor">
            <a:schemeClr val="tx1"/>
          </a:fontRef>
        </p:style>
      </p:cxnSp>
      <p:cxnSp>
        <p:nvCxnSpPr>
          <p:cNvPr id="17" name="Прямая соединительная линия 16"/>
          <p:cNvCxnSpPr>
            <a:stCxn id="7" idx="7"/>
            <a:endCxn id="7" idx="3"/>
          </p:cNvCxnSpPr>
          <p:nvPr/>
        </p:nvCxnSpPr>
        <p:spPr>
          <a:xfrm flipH="1">
            <a:off x="2341629" y="1762603"/>
            <a:ext cx="2733414" cy="2732172"/>
          </a:xfrm>
          <a:prstGeom prst="line">
            <a:avLst/>
          </a:prstGeom>
          <a:ln/>
        </p:spPr>
        <p:style>
          <a:lnRef idx="1">
            <a:schemeClr val="dk1"/>
          </a:lnRef>
          <a:fillRef idx="0">
            <a:schemeClr val="dk1"/>
          </a:fillRef>
          <a:effectRef idx="0">
            <a:schemeClr val="dk1"/>
          </a:effectRef>
          <a:fontRef idx="minor">
            <a:schemeClr val="tx1"/>
          </a:fontRef>
        </p:style>
      </p:cxnSp>
      <p:sp>
        <p:nvSpPr>
          <p:cNvPr id="28" name="Овал 27"/>
          <p:cNvSpPr/>
          <p:nvPr/>
        </p:nvSpPr>
        <p:spPr>
          <a:xfrm rot="21242985">
            <a:off x="1703512" y="3212976"/>
            <a:ext cx="1874488" cy="649188"/>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Результат</a:t>
            </a:r>
            <a:r>
              <a:rPr lang="ru-RU" sz="1200" b="1" dirty="0">
                <a:ln w="50800"/>
                <a:solidFill>
                  <a:schemeClr val="bg1">
                    <a:shade val="50000"/>
                  </a:schemeClr>
                </a:solidFill>
              </a:rPr>
              <a:t> </a:t>
            </a:r>
            <a:r>
              <a:rPr lang="ru-RU" sz="1200" b="1" dirty="0">
                <a:ln w="50800"/>
              </a:rPr>
              <a:t>воспитанников</a:t>
            </a:r>
          </a:p>
        </p:txBody>
      </p:sp>
      <p:sp>
        <p:nvSpPr>
          <p:cNvPr id="29" name="Овал 28"/>
          <p:cNvSpPr/>
          <p:nvPr/>
        </p:nvSpPr>
        <p:spPr>
          <a:xfrm>
            <a:off x="3431705" y="1700809"/>
            <a:ext cx="1582465" cy="389513"/>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Аттестация</a:t>
            </a:r>
          </a:p>
        </p:txBody>
      </p:sp>
      <p:sp>
        <p:nvSpPr>
          <p:cNvPr id="30" name="Овал 29"/>
          <p:cNvSpPr/>
          <p:nvPr/>
        </p:nvSpPr>
        <p:spPr>
          <a:xfrm rot="2878316">
            <a:off x="3071665" y="3645024"/>
            <a:ext cx="2167649" cy="649188"/>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Результат</a:t>
            </a:r>
            <a:r>
              <a:rPr lang="ru-RU" sz="1200" b="1" dirty="0">
                <a:ln w="50800"/>
                <a:solidFill>
                  <a:schemeClr val="bg1">
                    <a:shade val="50000"/>
                  </a:schemeClr>
                </a:solidFill>
              </a:rPr>
              <a:t> </a:t>
            </a:r>
            <a:r>
              <a:rPr lang="ru-RU" sz="1200" b="1" dirty="0">
                <a:ln w="50800"/>
              </a:rPr>
              <a:t>работы</a:t>
            </a:r>
            <a:r>
              <a:rPr lang="ru-RU" sz="1200" b="1" dirty="0">
                <a:ln w="50800"/>
                <a:solidFill>
                  <a:schemeClr val="bg1">
                    <a:shade val="50000"/>
                  </a:schemeClr>
                </a:solidFill>
              </a:rPr>
              <a:t> с </a:t>
            </a:r>
            <a:r>
              <a:rPr lang="ru-RU" sz="1200" b="1" dirty="0">
                <a:ln w="50800"/>
              </a:rPr>
              <a:t>родителями</a:t>
            </a:r>
          </a:p>
        </p:txBody>
      </p:sp>
      <p:sp>
        <p:nvSpPr>
          <p:cNvPr id="31" name="Овал 30"/>
          <p:cNvSpPr/>
          <p:nvPr/>
        </p:nvSpPr>
        <p:spPr>
          <a:xfrm rot="19306007">
            <a:off x="2032743" y="3739790"/>
            <a:ext cx="2160240" cy="649188"/>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Взаимодействие с коллегами</a:t>
            </a:r>
          </a:p>
        </p:txBody>
      </p:sp>
      <p:sp>
        <p:nvSpPr>
          <p:cNvPr id="32" name="Овал 31"/>
          <p:cNvSpPr/>
          <p:nvPr/>
        </p:nvSpPr>
        <p:spPr>
          <a:xfrm rot="1130963">
            <a:off x="1524000" y="2420888"/>
            <a:ext cx="2287156" cy="649188"/>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Распространение опыта</a:t>
            </a:r>
          </a:p>
        </p:txBody>
      </p:sp>
      <p:sp>
        <p:nvSpPr>
          <p:cNvPr id="33" name="Овал 32"/>
          <p:cNvSpPr/>
          <p:nvPr/>
        </p:nvSpPr>
        <p:spPr>
          <a:xfrm rot="1557397">
            <a:off x="3791744" y="3212976"/>
            <a:ext cx="2131740" cy="908864"/>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Участие в конкурсах </a:t>
            </a:r>
            <a:r>
              <a:rPr lang="ru-RU" sz="1200" b="1" dirty="0" err="1">
                <a:ln w="50800"/>
              </a:rPr>
              <a:t>профмастерства</a:t>
            </a:r>
            <a:endParaRPr lang="ru-RU" sz="1200" b="1" dirty="0">
              <a:ln w="50800"/>
            </a:endParaRPr>
          </a:p>
        </p:txBody>
      </p:sp>
      <p:sp>
        <p:nvSpPr>
          <p:cNvPr id="34" name="Овал 33"/>
          <p:cNvSpPr/>
          <p:nvPr/>
        </p:nvSpPr>
        <p:spPr>
          <a:xfrm rot="20088193">
            <a:off x="3863752" y="2262693"/>
            <a:ext cx="2059732" cy="908864"/>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Взаимодействие с администрацией ДО</a:t>
            </a:r>
          </a:p>
        </p:txBody>
      </p:sp>
      <p:sp>
        <p:nvSpPr>
          <p:cNvPr id="35" name="Овал 34"/>
          <p:cNvSpPr/>
          <p:nvPr/>
        </p:nvSpPr>
        <p:spPr>
          <a:xfrm rot="1447288">
            <a:off x="2063552" y="1556792"/>
            <a:ext cx="2071702" cy="649188"/>
          </a:xfrm>
          <a:prstGeom prst="ellipse">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1200" b="1" dirty="0">
                <a:ln w="50800"/>
              </a:rPr>
              <a:t>Повышение квалификации</a:t>
            </a:r>
          </a:p>
        </p:txBody>
      </p:sp>
      <p:pic>
        <p:nvPicPr>
          <p:cNvPr id="39" name="Picture 3" descr="C:\Users\Учитель\Pictures\2015-02-16\002.jpg"/>
          <p:cNvPicPr>
            <a:picLocks noGrp="1" noChangeAspect="1" noChangeArrowheads="1"/>
          </p:cNvPicPr>
          <p:nvPr>
            <p:ph sz="quarter" idx="4294967295"/>
          </p:nvPr>
        </p:nvPicPr>
        <p:blipFill>
          <a:blip r:embed="rId3" cstate="print"/>
          <a:srcRect/>
          <a:stretch>
            <a:fillRect/>
          </a:stretch>
        </p:blipFill>
        <p:spPr bwMode="auto">
          <a:xfrm>
            <a:off x="5879976" y="548680"/>
            <a:ext cx="3416664" cy="32217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0" name="Picture 2" descr="C:\Users\Учитель\Pictures\2015-02-16\001.jpg"/>
          <p:cNvPicPr>
            <a:picLocks noGrp="1" noChangeAspect="1" noChangeArrowheads="1"/>
          </p:cNvPicPr>
          <p:nvPr>
            <p:ph sz="quarter" idx="4294967295"/>
          </p:nvPr>
        </p:nvPicPr>
        <p:blipFill>
          <a:blip r:embed="rId4" cstate="print"/>
          <a:srcRect/>
          <a:stretch>
            <a:fillRect/>
          </a:stretch>
        </p:blipFill>
        <p:spPr bwMode="auto">
          <a:xfrm>
            <a:off x="6312025" y="2708920"/>
            <a:ext cx="3856737" cy="38884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TextBox 17"/>
          <p:cNvSpPr txBox="1"/>
          <p:nvPr/>
        </p:nvSpPr>
        <p:spPr>
          <a:xfrm>
            <a:off x="2135561" y="260649"/>
            <a:ext cx="6872009" cy="461665"/>
          </a:xfrm>
          <a:prstGeom prst="rect">
            <a:avLst/>
          </a:prstGeom>
          <a:noFill/>
        </p:spPr>
        <p:txBody>
          <a:bodyPr wrap="none" rtlCol="0">
            <a:spAutoFit/>
          </a:bodyPr>
          <a:lstStyle/>
          <a:p>
            <a:r>
              <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Технология «Колесо педагогической успешности»</a:t>
            </a:r>
            <a:endParaRPr lang="ru-RU" sz="2400" dirty="0"/>
          </a:p>
        </p:txBody>
      </p:sp>
      <p:sp>
        <p:nvSpPr>
          <p:cNvPr id="2" name="Номер слайда 1"/>
          <p:cNvSpPr>
            <a:spLocks noGrp="1"/>
          </p:cNvSpPr>
          <p:nvPr>
            <p:ph type="sldNum" sz="quarter" idx="12"/>
          </p:nvPr>
        </p:nvSpPr>
        <p:spPr/>
        <p:txBody>
          <a:bodyPr/>
          <a:lstStyle/>
          <a:p>
            <a:fld id="{509E13E4-3DE1-40E3-BA9F-1E0E5CB08B69}" type="slidenum">
              <a:rPr lang="ru-RU" smtClean="0"/>
              <a:t>52</a:t>
            </a:fld>
            <a:endParaRPr lang="ru-RU"/>
          </a:p>
        </p:txBody>
      </p:sp>
    </p:spTree>
    <p:extLst>
      <p:ext uri="{BB962C8B-B14F-4D97-AF65-F5344CB8AC3E}">
        <p14:creationId xmlns:p14="http://schemas.microsoft.com/office/powerpoint/2010/main" val="60707008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3485" y="50750"/>
            <a:ext cx="10515600" cy="778809"/>
          </a:xfrm>
        </p:spPr>
        <p:txBody>
          <a:bodyPr>
            <a:no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II</a:t>
            </a:r>
            <a:r>
              <a:rPr lang="ru-RU" sz="4000" b="1" dirty="0" smtClean="0">
                <a:solidFill>
                  <a:srgbClr val="C00000"/>
                </a:solidFill>
                <a:latin typeface="Times New Roman" panose="02020603050405020304" pitchFamily="18" charset="0"/>
                <a:cs typeface="Times New Roman" panose="02020603050405020304" pitchFamily="18" charset="0"/>
              </a:rPr>
              <a:t>. Организационно-деятельностный этап</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2478957"/>
            <a:ext cx="6385090" cy="3785652"/>
          </a:xfrm>
          <a:prstGeom prst="rect">
            <a:avLst/>
          </a:prstGeom>
          <a:noFill/>
          <a:ln w="57150">
            <a:solidFill>
              <a:srgbClr val="002060"/>
            </a:solidFill>
          </a:ln>
        </p:spPr>
        <p:txBody>
          <a:bodyPr wrap="square" rtlCol="0">
            <a:spAutoFit/>
          </a:bodyPr>
          <a:lstStyle/>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Разработка индивидуальных образовательных маршрутов с помощью наставников (</a:t>
            </a:r>
            <a:r>
              <a:rPr lang="ru-RU" sz="2000" b="1" dirty="0" err="1" smtClean="0">
                <a:solidFill>
                  <a:srgbClr val="002060"/>
                </a:solidFill>
                <a:latin typeface="Times New Roman" panose="02020603050405020304" pitchFamily="18" charset="0"/>
                <a:cs typeface="Times New Roman" panose="02020603050405020304" pitchFamily="18" charset="0"/>
              </a:rPr>
              <a:t>тьюторов</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коучей</a:t>
            </a:r>
            <a:r>
              <a:rPr lang="ru-RU" sz="2000" b="1" dirty="0">
                <a:solidFill>
                  <a:srgbClr val="002060"/>
                </a:solidFill>
                <a:latin typeface="Times New Roman" panose="02020603050405020304" pitchFamily="18" charset="0"/>
                <a:cs typeface="Times New Roman" panose="02020603050405020304" pitchFamily="18" charset="0"/>
              </a:rPr>
              <a:t>)</a:t>
            </a:r>
            <a:endParaRPr lang="ru-RU" sz="2000" b="1" dirty="0" smtClean="0">
              <a:solidFill>
                <a:srgbClr val="00206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Оформление индивидуальных программ учительского роста</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Самообразование, методическое творчество</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Совместное проектирование, реализация и оценка результативности образовательной деятельности</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Обучение на КПК, на рабочем месте с помощью наставников (предметников, </a:t>
            </a:r>
            <a:r>
              <a:rPr lang="ru-RU" sz="2000" b="1" dirty="0" err="1" smtClean="0">
                <a:solidFill>
                  <a:srgbClr val="002060"/>
                </a:solidFill>
                <a:latin typeface="Times New Roman" panose="02020603050405020304" pitchFamily="18" charset="0"/>
                <a:cs typeface="Times New Roman" panose="02020603050405020304" pitchFamily="18" charset="0"/>
              </a:rPr>
              <a:t>тьюторов</a:t>
            </a:r>
            <a:r>
              <a:rPr lang="ru-RU" sz="2000" b="1" dirty="0" smtClean="0">
                <a:solidFill>
                  <a:srgbClr val="002060"/>
                </a:solidFill>
                <a:latin typeface="Times New Roman" panose="02020603050405020304" pitchFamily="18" charset="0"/>
                <a:cs typeface="Times New Roman" panose="02020603050405020304" pitchFamily="18" charset="0"/>
              </a:rPr>
              <a:t>, менторов, кураторов)</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Фиксация своих профессиональных достижений</a:t>
            </a:r>
          </a:p>
        </p:txBody>
      </p:sp>
      <p:sp>
        <p:nvSpPr>
          <p:cNvPr id="2" name="TextBox 1"/>
          <p:cNvSpPr txBox="1"/>
          <p:nvPr/>
        </p:nvSpPr>
        <p:spPr>
          <a:xfrm>
            <a:off x="304799" y="1376313"/>
            <a:ext cx="6385091" cy="1015663"/>
          </a:xfrm>
          <a:prstGeom prst="rect">
            <a:avLst/>
          </a:prstGeom>
          <a:noFill/>
        </p:spPr>
        <p:txBody>
          <a:bodyPr wrap="square" rtlCol="0">
            <a:spAutoFit/>
          </a:bodyPr>
          <a:lstStyle/>
          <a:p>
            <a:r>
              <a:rPr lang="ru-RU" sz="2000" b="1" dirty="0" smtClean="0">
                <a:solidFill>
                  <a:srgbClr val="002060"/>
                </a:solidFill>
                <a:latin typeface="Times New Roman" panose="02020603050405020304" pitchFamily="18" charset="0"/>
                <a:cs typeface="Times New Roman" panose="02020603050405020304" pitchFamily="18" charset="0"/>
              </a:rPr>
              <a:t>Все педагоги объединяются в пары, триады, малые и большие группы с разными функциональными задачами</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69584" y="689024"/>
            <a:ext cx="6721310" cy="646331"/>
          </a:xfrm>
          <a:prstGeom prst="rect">
            <a:avLst/>
          </a:prstGeom>
          <a:noFill/>
        </p:spPr>
        <p:txBody>
          <a:bodyPr wrap="square" rtlCol="0">
            <a:spAutoFit/>
          </a:bodyPr>
          <a:lstStyle/>
          <a:p>
            <a:r>
              <a:rPr lang="ru-RU" b="1" i="1" dirty="0" smtClean="0">
                <a:solidFill>
                  <a:srgbClr val="C00000"/>
                </a:solidFill>
                <a:latin typeface="Times New Roman" panose="02020603050405020304" pitchFamily="18" charset="0"/>
                <a:cs typeface="Times New Roman" panose="02020603050405020304" pitchFamily="18" charset="0"/>
              </a:rPr>
              <a:t>«Если у тебя нет своей цели в жизни, то ты будешь вынужден работать на того, у кого она есть» </a:t>
            </a:r>
            <a:r>
              <a:rPr lang="ru-RU" b="1" i="1" dirty="0" smtClean="0">
                <a:solidFill>
                  <a:srgbClr val="C00000"/>
                </a:solidFill>
                <a:latin typeface="Times New Roman" panose="02020603050405020304" pitchFamily="18" charset="0"/>
                <a:cs typeface="Times New Roman" panose="02020603050405020304" pitchFamily="18" charset="0"/>
              </a:rPr>
              <a:t> Роберт </a:t>
            </a:r>
            <a:r>
              <a:rPr lang="ru-RU" b="1" i="1" dirty="0" smtClean="0">
                <a:solidFill>
                  <a:srgbClr val="C00000"/>
                </a:solidFill>
                <a:latin typeface="Times New Roman" panose="02020603050405020304" pitchFamily="18" charset="0"/>
                <a:cs typeface="Times New Roman" panose="02020603050405020304" pitchFamily="18" charset="0"/>
              </a:rPr>
              <a:t>Энтони</a:t>
            </a:r>
            <a:endParaRPr lang="ru-RU" b="1" i="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381188" y="4782483"/>
            <a:ext cx="4242062" cy="1938992"/>
          </a:xfrm>
          <a:prstGeom prst="rect">
            <a:avLst/>
          </a:prstGeom>
          <a:noFill/>
        </p:spPr>
        <p:txBody>
          <a:bodyPr wrap="square" rtlCol="0">
            <a:spAutoFit/>
          </a:bodyPr>
          <a:lstStyle/>
          <a:p>
            <a:r>
              <a:rPr lang="ru-RU" sz="2400" b="1" i="1" dirty="0" smtClean="0">
                <a:solidFill>
                  <a:srgbClr val="002060"/>
                </a:solidFill>
                <a:latin typeface="Times New Roman" panose="02020603050405020304" pitchFamily="18" charset="0"/>
                <a:cs typeface="Times New Roman" panose="02020603050405020304" pitchFamily="18" charset="0"/>
              </a:rPr>
              <a:t>Целеустремлённость</a:t>
            </a:r>
          </a:p>
          <a:p>
            <a:r>
              <a:rPr lang="ru-RU" sz="2400" b="1" i="1" dirty="0" smtClean="0">
                <a:solidFill>
                  <a:srgbClr val="002060"/>
                </a:solidFill>
                <a:latin typeface="Times New Roman" panose="02020603050405020304" pitchFamily="18" charset="0"/>
                <a:cs typeface="Times New Roman" panose="02020603050405020304" pitchFamily="18" charset="0"/>
              </a:rPr>
              <a:t>Инициативность</a:t>
            </a:r>
          </a:p>
          <a:p>
            <a:r>
              <a:rPr lang="ru-RU" sz="2400" b="1" i="1" dirty="0" smtClean="0">
                <a:solidFill>
                  <a:srgbClr val="002060"/>
                </a:solidFill>
                <a:latin typeface="Times New Roman" panose="02020603050405020304" pitchFamily="18" charset="0"/>
                <a:cs typeface="Times New Roman" panose="02020603050405020304" pitchFamily="18" charset="0"/>
              </a:rPr>
              <a:t>Активность</a:t>
            </a:r>
          </a:p>
          <a:p>
            <a:r>
              <a:rPr lang="ru-RU" sz="2400" b="1" i="1" dirty="0" smtClean="0">
                <a:solidFill>
                  <a:srgbClr val="002060"/>
                </a:solidFill>
                <a:latin typeface="Times New Roman" panose="02020603050405020304" pitchFamily="18" charset="0"/>
                <a:cs typeface="Times New Roman" panose="02020603050405020304" pitchFamily="18" charset="0"/>
              </a:rPr>
              <a:t>Мобильность</a:t>
            </a:r>
            <a:endParaRPr lang="ru-RU" sz="2400" b="1" i="1" dirty="0" smtClean="0">
              <a:solidFill>
                <a:srgbClr val="002060"/>
              </a:solidFill>
              <a:latin typeface="Times New Roman" panose="02020603050405020304" pitchFamily="18" charset="0"/>
              <a:cs typeface="Times New Roman" panose="02020603050405020304" pitchFamily="18" charset="0"/>
            </a:endParaRPr>
          </a:p>
          <a:p>
            <a:r>
              <a:rPr lang="ru-RU" sz="2400" b="1" i="1" dirty="0" smtClean="0">
                <a:solidFill>
                  <a:srgbClr val="002060"/>
                </a:solidFill>
                <a:latin typeface="Times New Roman" panose="02020603050405020304" pitchFamily="18" charset="0"/>
                <a:cs typeface="Times New Roman" panose="02020603050405020304" pitchFamily="18" charset="0"/>
              </a:rPr>
              <a:t>Ответственность</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509E13E4-3DE1-40E3-BA9F-1E0E5CB08B69}" type="slidenum">
              <a:rPr lang="ru-RU" smtClean="0"/>
              <a:t>53</a:t>
            </a:fld>
            <a:endParaRPr lang="ru-RU" dirty="0"/>
          </a:p>
        </p:txBody>
      </p:sp>
      <p:sp>
        <p:nvSpPr>
          <p:cNvPr id="3" name="TextBox 2"/>
          <p:cNvSpPr txBox="1"/>
          <p:nvPr/>
        </p:nvSpPr>
        <p:spPr>
          <a:xfrm>
            <a:off x="6825007" y="1429821"/>
            <a:ext cx="5165888" cy="3477875"/>
          </a:xfrm>
          <a:prstGeom prst="rect">
            <a:avLst/>
          </a:prstGeom>
          <a:noFill/>
          <a:ln>
            <a:solidFill>
              <a:srgbClr val="002060"/>
            </a:solidFill>
          </a:ln>
        </p:spPr>
        <p:txBody>
          <a:bodyPr wrap="square" rtlCol="0">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Необходимые источники </a:t>
            </a:r>
            <a:r>
              <a:rPr lang="ru-RU" sz="2000" b="1" dirty="0" smtClean="0">
                <a:solidFill>
                  <a:srgbClr val="002060"/>
                </a:solidFill>
                <a:latin typeface="Times New Roman" panose="02020603050405020304" pitchFamily="18" charset="0"/>
                <a:cs typeface="Times New Roman" panose="02020603050405020304" pitchFamily="18" charset="0"/>
              </a:rPr>
              <a:t>информационных и методических </a:t>
            </a:r>
            <a:r>
              <a:rPr lang="ru-RU" sz="2000" b="1" dirty="0">
                <a:solidFill>
                  <a:srgbClr val="002060"/>
                </a:solidFill>
                <a:latin typeface="Times New Roman" panose="02020603050405020304" pitchFamily="18" charset="0"/>
                <a:cs typeface="Times New Roman" panose="02020603050405020304" pitchFamily="18" charset="0"/>
              </a:rPr>
              <a:t>ресурсов подбираются с использованием </a:t>
            </a:r>
            <a:r>
              <a:rPr lang="ru-RU" sz="2000" b="1" i="1" dirty="0">
                <a:solidFill>
                  <a:srgbClr val="C00000"/>
                </a:solidFill>
                <a:latin typeface="Times New Roman" panose="02020603050405020304" pitchFamily="18" charset="0"/>
                <a:cs typeface="Times New Roman" panose="02020603050405020304" pitchFamily="18" charset="0"/>
              </a:rPr>
              <a:t>карты возможностей повышения квалификации</a:t>
            </a:r>
            <a:r>
              <a:rPr lang="ru-RU" sz="2000" b="1" dirty="0">
                <a:solidFill>
                  <a:srgbClr val="002060"/>
                </a:solidFill>
                <a:latin typeface="Times New Roman" panose="02020603050405020304" pitchFamily="18" charset="0"/>
                <a:cs typeface="Times New Roman" panose="02020603050405020304" pitchFamily="18" charset="0"/>
              </a:rPr>
              <a:t>, на основе которой формируется </a:t>
            </a:r>
            <a:r>
              <a:rPr lang="ru-RU" sz="2000" b="1" i="1" dirty="0">
                <a:solidFill>
                  <a:srgbClr val="C00000"/>
                </a:solidFill>
                <a:latin typeface="Times New Roman" panose="02020603050405020304" pitchFamily="18" charset="0"/>
                <a:cs typeface="Times New Roman" panose="02020603050405020304" pitchFamily="18" charset="0"/>
              </a:rPr>
              <a:t>ресурсная карта для школы</a:t>
            </a:r>
            <a:r>
              <a:rPr lang="ru-RU" sz="2000" b="1" dirty="0">
                <a:solidFill>
                  <a:srgbClr val="002060"/>
                </a:solidFill>
                <a:latin typeface="Times New Roman" panose="02020603050405020304" pitchFamily="18" charset="0"/>
                <a:cs typeface="Times New Roman" panose="02020603050405020304" pitchFamily="18" charset="0"/>
              </a:rPr>
              <a:t>, включающая конкретные учреждения и организации — провайдеры образовательных услуг и формы предоставляемых ими услуг (названия конкретных курсов, проектов, стажировок и т. д.).</a:t>
            </a:r>
          </a:p>
        </p:txBody>
      </p:sp>
    </p:spTree>
    <p:extLst>
      <p:ext uri="{BB962C8B-B14F-4D97-AF65-F5344CB8AC3E}">
        <p14:creationId xmlns:p14="http://schemas.microsoft.com/office/powerpoint/2010/main" val="1969169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968819" y="6375203"/>
            <a:ext cx="2743200" cy="365125"/>
          </a:xfrm>
        </p:spPr>
        <p:txBody>
          <a:bodyPr/>
          <a:lstStyle/>
          <a:p>
            <a:fld id="{509E13E4-3DE1-40E3-BA9F-1E0E5CB08B69}" type="slidenum">
              <a:rPr lang="ru-RU" smtClean="0"/>
              <a:t>54</a:t>
            </a:fld>
            <a:endParaRPr lang="ru-RU"/>
          </a:p>
        </p:txBody>
      </p:sp>
      <p:graphicFrame>
        <p:nvGraphicFramePr>
          <p:cNvPr id="3" name="Схема 2"/>
          <p:cNvGraphicFramePr/>
          <p:nvPr>
            <p:extLst>
              <p:ext uri="{D42A27DB-BD31-4B8C-83A1-F6EECF244321}">
                <p14:modId xmlns:p14="http://schemas.microsoft.com/office/powerpoint/2010/main" val="1695237286"/>
              </p:ext>
            </p:extLst>
          </p:nvPr>
        </p:nvGraphicFramePr>
        <p:xfrm>
          <a:off x="131975" y="1191169"/>
          <a:ext cx="11774079" cy="5549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43060" y="141402"/>
            <a:ext cx="11462994" cy="830997"/>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Схема цикла профессионального развития, обеспечивающего повышения качества преподавания учителя</a:t>
            </a:r>
            <a:endParaRPr lang="ru-RU"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774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311" y="148310"/>
            <a:ext cx="9616125" cy="756664"/>
          </a:xfrm>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Курсы повышения квалификации (ГЗ)</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55</a:t>
            </a:fld>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8194" y="234385"/>
            <a:ext cx="2240249" cy="2240249"/>
          </a:xfrm>
          <a:prstGeom prst="rect">
            <a:avLst/>
          </a:prstGeom>
        </p:spPr>
      </p:pic>
      <p:sp>
        <p:nvSpPr>
          <p:cNvPr id="5" name="TextBox 4"/>
          <p:cNvSpPr txBox="1"/>
          <p:nvPr/>
        </p:nvSpPr>
        <p:spPr>
          <a:xfrm>
            <a:off x="244311" y="904974"/>
            <a:ext cx="9823515" cy="3046988"/>
          </a:xfrm>
          <a:prstGeom prst="rect">
            <a:avLst/>
          </a:prstGeom>
          <a:noFill/>
        </p:spPr>
        <p:txBody>
          <a:bodyPr wrap="square" rtlCol="0">
            <a:spAutoFit/>
          </a:bodyPr>
          <a:lstStyle/>
          <a:p>
            <a:pPr marL="457200" indent="-4572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Построение и описание учителем современной методической системы обучения (36ч.)</a:t>
            </a:r>
            <a:r>
              <a:rPr lang="ru-RU" sz="2400" dirty="0" smtClean="0">
                <a:latin typeface="Times New Roman" panose="02020603050405020304" pitchFamily="18" charset="0"/>
                <a:cs typeface="Times New Roman" panose="02020603050405020304" pitchFamily="18" charset="0"/>
              </a:rPr>
              <a:t> </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Методические аспекты реализации дифференцированного и индивидуального подхода на современном уроке (36ч.)</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Методические аспекты достижения </a:t>
            </a:r>
            <a:r>
              <a:rPr lang="ru-RU" sz="2400" b="1" dirty="0" err="1" smtClean="0">
                <a:solidFill>
                  <a:srgbClr val="002060"/>
                </a:solidFill>
                <a:latin typeface="Times New Roman" panose="02020603050405020304" pitchFamily="18" charset="0"/>
                <a:cs typeface="Times New Roman" panose="02020603050405020304" pitchFamily="18" charset="0"/>
              </a:rPr>
              <a:t>метапредметных</a:t>
            </a:r>
            <a:r>
              <a:rPr lang="ru-RU" sz="2400" b="1" dirty="0" smtClean="0">
                <a:solidFill>
                  <a:srgbClr val="002060"/>
                </a:solidFill>
                <a:latin typeface="Times New Roman" panose="02020603050405020304" pitchFamily="18" charset="0"/>
                <a:cs typeface="Times New Roman" panose="02020603050405020304" pitchFamily="18" charset="0"/>
              </a:rPr>
              <a:t> результатов (36ч.)</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Психолого-педагогические основы организации адресной помощи обучающимся с ОВЗ (36ч.)</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08" y="4196126"/>
            <a:ext cx="3240336" cy="216022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95111" y="3794986"/>
            <a:ext cx="2221878" cy="296250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959" y="3725950"/>
            <a:ext cx="3991841" cy="2661227"/>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6750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311" y="148310"/>
            <a:ext cx="9616125" cy="756664"/>
          </a:xfrm>
        </p:spPr>
        <p:txBody>
          <a:bodyPr>
            <a:normAutofit fontScale="90000"/>
          </a:bodyPr>
          <a:lstStyle/>
          <a:p>
            <a:r>
              <a:rPr lang="ru-RU" sz="4000" b="1" dirty="0" smtClean="0">
                <a:solidFill>
                  <a:srgbClr val="C00000"/>
                </a:solidFill>
                <a:latin typeface="Times New Roman" panose="02020603050405020304" pitchFamily="18" charset="0"/>
                <a:cs typeface="Times New Roman" panose="02020603050405020304" pitchFamily="18" charset="0"/>
              </a:rPr>
              <a:t>Курсы повышения квалификации (ИОЧ)</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509E13E4-3DE1-40E3-BA9F-1E0E5CB08B69}" type="slidenum">
              <a:rPr lang="ru-RU" smtClean="0"/>
              <a:t>56</a:t>
            </a:fld>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8194" y="234385"/>
            <a:ext cx="2240249" cy="2240249"/>
          </a:xfrm>
          <a:prstGeom prst="rect">
            <a:avLst/>
          </a:prstGeom>
        </p:spPr>
      </p:pic>
      <p:sp>
        <p:nvSpPr>
          <p:cNvPr id="5" name="TextBox 4"/>
          <p:cNvSpPr txBox="1"/>
          <p:nvPr/>
        </p:nvSpPr>
        <p:spPr>
          <a:xfrm>
            <a:off x="244310" y="904974"/>
            <a:ext cx="10568233" cy="3785652"/>
          </a:xfrm>
          <a:prstGeom prst="rect">
            <a:avLst/>
          </a:prstGeom>
          <a:noFill/>
        </p:spPr>
        <p:txBody>
          <a:bodyPr wrap="square" rtlCol="0">
            <a:spAutoFit/>
          </a:bodyPr>
          <a:lstStyle/>
          <a:p>
            <a:pPr marL="263525" indent="-263525">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Технологические </a:t>
            </a:r>
            <a:r>
              <a:rPr lang="ru-RU" sz="2400" b="1" dirty="0">
                <a:solidFill>
                  <a:srgbClr val="002060"/>
                </a:solidFill>
                <a:latin typeface="Times New Roman" panose="02020603050405020304" pitchFamily="18" charset="0"/>
                <a:cs typeface="Times New Roman" panose="02020603050405020304" pitchFamily="18" charset="0"/>
              </a:rPr>
              <a:t>инструментарий анализа и оценки применения учителями методической системы обучения, обеспечивающей </a:t>
            </a:r>
            <a:r>
              <a:rPr lang="ru-RU" sz="2400" b="1" dirty="0" smtClean="0">
                <a:solidFill>
                  <a:srgbClr val="002060"/>
                </a:solidFill>
                <a:latin typeface="Times New Roman" panose="02020603050405020304" pitchFamily="18" charset="0"/>
                <a:cs typeface="Times New Roman" panose="02020603050405020304" pitchFamily="18" charset="0"/>
              </a:rPr>
              <a:t>повышение </a:t>
            </a:r>
            <a:r>
              <a:rPr lang="ru-RU" sz="2400" b="1" dirty="0">
                <a:solidFill>
                  <a:srgbClr val="002060"/>
                </a:solidFill>
                <a:latin typeface="Times New Roman" panose="02020603050405020304" pitchFamily="18" charset="0"/>
                <a:cs typeface="Times New Roman" panose="02020603050405020304" pitchFamily="18" charset="0"/>
              </a:rPr>
              <a:t>образовательных результатов </a:t>
            </a:r>
            <a:r>
              <a:rPr lang="ru-RU" sz="2400" b="1" dirty="0" smtClean="0">
                <a:solidFill>
                  <a:srgbClr val="002060"/>
                </a:solidFill>
                <a:latin typeface="Times New Roman" panose="02020603050405020304" pitchFamily="18" charset="0"/>
                <a:cs typeface="Times New Roman" panose="02020603050405020304" pitchFamily="18" charset="0"/>
              </a:rPr>
              <a:t>обучающихся (36ч.)</a:t>
            </a:r>
            <a:endParaRPr lang="ru-RU" sz="2400" dirty="0">
              <a:latin typeface="Times New Roman" panose="02020603050405020304" pitchFamily="18" charset="0"/>
              <a:cs typeface="Times New Roman" panose="02020603050405020304" pitchFamily="18" charset="0"/>
            </a:endParaRPr>
          </a:p>
          <a:p>
            <a:pPr marL="358775" indent="-358775">
              <a:buAutoNum type="arabicPeriod"/>
            </a:pPr>
            <a:r>
              <a:rPr lang="ru-RU" sz="2400" b="1" dirty="0">
                <a:solidFill>
                  <a:srgbClr val="002060"/>
                </a:solidFill>
                <a:latin typeface="Times New Roman" panose="02020603050405020304" pitchFamily="18" charset="0"/>
                <a:cs typeface="Times New Roman" panose="02020603050405020304" pitchFamily="18" charset="0"/>
              </a:rPr>
              <a:t>Технология формирующего оценивания УУД </a:t>
            </a:r>
            <a:r>
              <a:rPr lang="ru-RU" sz="2400" b="1" dirty="0" smtClean="0">
                <a:solidFill>
                  <a:srgbClr val="002060"/>
                </a:solidFill>
                <a:latin typeface="Times New Roman" panose="02020603050405020304" pitchFamily="18" charset="0"/>
                <a:cs typeface="Times New Roman" panose="02020603050405020304" pitchFamily="18" charset="0"/>
              </a:rPr>
              <a:t>обучающихся (36ч.)</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Методические </a:t>
            </a:r>
            <a:r>
              <a:rPr lang="ru-RU" sz="2400" b="1" dirty="0">
                <a:solidFill>
                  <a:srgbClr val="002060"/>
                </a:solidFill>
                <a:latin typeface="Times New Roman" panose="02020603050405020304" pitchFamily="18" charset="0"/>
                <a:cs typeface="Times New Roman" panose="02020603050405020304" pitchFamily="18" charset="0"/>
              </a:rPr>
              <a:t>аспекты применения ТРКМ на уроке при внедрении ФГОС </a:t>
            </a:r>
            <a:r>
              <a:rPr lang="ru-RU" sz="2400" b="1" dirty="0" smtClean="0">
                <a:solidFill>
                  <a:srgbClr val="002060"/>
                </a:solidFill>
                <a:latin typeface="Times New Roman" panose="02020603050405020304" pitchFamily="18" charset="0"/>
                <a:cs typeface="Times New Roman" panose="02020603050405020304" pitchFamily="18" charset="0"/>
              </a:rPr>
              <a:t>СОО (36ч.)</a:t>
            </a:r>
          </a:p>
          <a:p>
            <a:pPr marL="342900" indent="-342900">
              <a:buAutoNum type="arabicPeriod"/>
            </a:pPr>
            <a:r>
              <a:rPr lang="ru-RU" altLang="ru-RU" sz="2400" b="1" dirty="0" smtClean="0">
                <a:solidFill>
                  <a:srgbClr val="002060"/>
                </a:solidFill>
                <a:latin typeface="Times New Roman" panose="02020603050405020304" pitchFamily="18" charset="0"/>
                <a:cs typeface="Times New Roman" panose="02020603050405020304" pitchFamily="18" charset="0"/>
              </a:rPr>
              <a:t>Методические </a:t>
            </a:r>
            <a:r>
              <a:rPr lang="ru-RU" altLang="ru-RU" sz="2400" b="1" dirty="0">
                <a:solidFill>
                  <a:srgbClr val="002060"/>
                </a:solidFill>
                <a:latin typeface="Times New Roman" panose="02020603050405020304" pitchFamily="18" charset="0"/>
                <a:cs typeface="Times New Roman" panose="02020603050405020304" pitchFamily="18" charset="0"/>
              </a:rPr>
              <a:t>аспекты применения технологии учебно-группового сотрудничества при введении  ФГОС ООО и ФГОС </a:t>
            </a:r>
            <a:r>
              <a:rPr lang="ru-RU" sz="2400" b="1" dirty="0" smtClean="0">
                <a:solidFill>
                  <a:srgbClr val="002060"/>
                </a:solidFill>
                <a:latin typeface="Times New Roman" panose="02020603050405020304" pitchFamily="18" charset="0"/>
                <a:cs typeface="Times New Roman" panose="02020603050405020304" pitchFamily="18" charset="0"/>
              </a:rPr>
              <a:t>(36ч.)</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Методика анализа современного урока (36ч.)</a:t>
            </a:r>
          </a:p>
          <a:p>
            <a:pPr marL="342900" indent="-342900">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Технология педагогического проектирования современного урока (36ч.)</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92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nvPr>
        </p:nvGraphicFramePr>
        <p:xfrm>
          <a:off x="48344" y="2840742"/>
          <a:ext cx="121436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457126" y="4292638"/>
            <a:ext cx="1716761" cy="646331"/>
          </a:xfrm>
          <a:prstGeom prst="rect">
            <a:avLst/>
          </a:prstGeom>
          <a:noFill/>
        </p:spPr>
        <p:txBody>
          <a:bodyPr wrap="square" rtlCol="0">
            <a:spAutoFit/>
          </a:bodyPr>
          <a:lstStyle/>
          <a:p>
            <a:pPr algn="ctr"/>
            <a:r>
              <a:rPr lang="ru-RU" b="1" i="1" dirty="0" smtClean="0">
                <a:solidFill>
                  <a:srgbClr val="002060"/>
                </a:solidFill>
                <a:latin typeface="Times New Roman" panose="02020603050405020304" pitchFamily="18" charset="0"/>
                <a:cs typeface="Times New Roman" panose="02020603050405020304" pitchFamily="18" charset="0"/>
              </a:rPr>
              <a:t>Методический поиск</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5158" y="4597774"/>
            <a:ext cx="1475656" cy="707886"/>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«Познай себя сам!»</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76801" y="3873800"/>
            <a:ext cx="1618656" cy="1015663"/>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«Никогда не переставай учиться!»</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08044" y="3720579"/>
            <a:ext cx="1475656" cy="707886"/>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«Не сиди на месте»!</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90767" y="3058859"/>
            <a:ext cx="1475656" cy="1015663"/>
          </a:xfrm>
          <a:prstGeom prst="rect">
            <a:avLst/>
          </a:prstGeom>
          <a:noFill/>
        </p:spPr>
        <p:txBody>
          <a:bodyPr wrap="square" rtlCol="0">
            <a:spAutoFit/>
          </a:bodyP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«Попробуй что-нибудь новое!»</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72323" y="2696198"/>
            <a:ext cx="1455659" cy="923330"/>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cs typeface="Times New Roman" panose="02020603050405020304" pitchFamily="18" charset="0"/>
              </a:rPr>
              <a:t>«Меняй себя к лучшему!»</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263208" y="3942693"/>
            <a:ext cx="1584176" cy="646331"/>
          </a:xfrm>
          <a:prstGeom prst="rect">
            <a:avLst/>
          </a:prstGeom>
          <a:noFill/>
        </p:spPr>
        <p:txBody>
          <a:bodyPr wrap="square" rtlCol="0">
            <a:spAutoFit/>
          </a:bodyPr>
          <a:lstStyle/>
          <a:p>
            <a:pPr algn="ctr"/>
            <a:r>
              <a:rPr lang="ru-RU" b="1" i="1" dirty="0" smtClean="0">
                <a:solidFill>
                  <a:srgbClr val="002060"/>
                </a:solidFill>
                <a:latin typeface="Times New Roman" panose="02020603050405020304" pitchFamily="18" charset="0"/>
                <a:cs typeface="Times New Roman" panose="02020603050405020304" pitchFamily="18" charset="0"/>
              </a:rPr>
              <a:t>Построение МСО</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811250" y="2106064"/>
            <a:ext cx="1455659" cy="1200329"/>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cs typeface="Times New Roman" panose="02020603050405020304" pitchFamily="18" charset="0"/>
              </a:rPr>
              <a:t>«Смело покоряй любые вершины!»</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572809" y="1845140"/>
            <a:ext cx="1455659" cy="923330"/>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 </a:t>
            </a:r>
            <a:r>
              <a:rPr lang="ru-RU" b="1" dirty="0" smtClean="0">
                <a:solidFill>
                  <a:srgbClr val="C00000"/>
                </a:solidFill>
                <a:latin typeface="Times New Roman" panose="02020603050405020304" pitchFamily="18" charset="0"/>
                <a:cs typeface="Times New Roman" panose="02020603050405020304" pitchFamily="18" charset="0"/>
              </a:rPr>
              <a:t>«Радуйся простым вещам!»</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976939" y="3452249"/>
            <a:ext cx="1584176" cy="646331"/>
          </a:xfrm>
          <a:prstGeom prst="rect">
            <a:avLst/>
          </a:prstGeom>
          <a:noFill/>
        </p:spPr>
        <p:txBody>
          <a:bodyPr wrap="square" rtlCol="0">
            <a:spAutoFit/>
          </a:bodyPr>
          <a:lstStyle/>
          <a:p>
            <a:pPr algn="ctr"/>
            <a:r>
              <a:rPr lang="ru-RU" b="1" i="1" dirty="0" smtClean="0">
                <a:solidFill>
                  <a:srgbClr val="002060"/>
                </a:solidFill>
                <a:latin typeface="Times New Roman" panose="02020603050405020304" pitchFamily="18" charset="0"/>
                <a:cs typeface="Times New Roman" panose="02020603050405020304" pitchFamily="18" charset="0"/>
              </a:rPr>
              <a:t>Применение МСО</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612866" y="3058859"/>
            <a:ext cx="1584176" cy="923330"/>
          </a:xfrm>
          <a:prstGeom prst="rect">
            <a:avLst/>
          </a:prstGeom>
          <a:noFill/>
        </p:spPr>
        <p:txBody>
          <a:bodyPr wrap="square" rtlCol="0">
            <a:spAutoFit/>
          </a:bodyPr>
          <a:lstStyle/>
          <a:p>
            <a:pPr algn="ctr"/>
            <a:r>
              <a:rPr lang="ru-RU" b="1" i="1" dirty="0" smtClean="0">
                <a:solidFill>
                  <a:srgbClr val="002060"/>
                </a:solidFill>
                <a:latin typeface="Times New Roman" panose="02020603050405020304" pitchFamily="18" charset="0"/>
                <a:cs typeface="Times New Roman" panose="02020603050405020304" pitchFamily="18" charset="0"/>
              </a:rPr>
              <a:t>Открытый профессионализм</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34408" y="5880361"/>
            <a:ext cx="7433938" cy="830997"/>
          </a:xfrm>
          <a:prstGeom prst="rect">
            <a:avLst/>
          </a:prstGeom>
          <a:noFill/>
        </p:spPr>
        <p:txBody>
          <a:bodyPr wrap="square" rtlCol="0">
            <a:spAutoFit/>
          </a:bodyPr>
          <a:lstStyle/>
          <a:p>
            <a:pPr algn="ctr"/>
            <a:r>
              <a:rPr lang="ru-RU" sz="2400" b="1" i="1" dirty="0" smtClean="0">
                <a:solidFill>
                  <a:srgbClr val="002060"/>
                </a:solidFill>
                <a:latin typeface="Times New Roman" panose="02020603050405020304" pitchFamily="18" charset="0"/>
                <a:cs typeface="Times New Roman" panose="02020603050405020304" pitchFamily="18" charset="0"/>
              </a:rPr>
              <a:t>«Никогда не надейся, что изменится кто-то другой. Изменения всегда надо начинать с самого себя»</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1420392" y="-39691"/>
            <a:ext cx="9399560" cy="1908215"/>
          </a:xfrm>
          <a:prstGeom prst="rect">
            <a:avLst/>
          </a:prstGeom>
          <a:noFill/>
          <a:ln>
            <a:solidFill>
              <a:srgbClr val="C00000"/>
            </a:solidFill>
          </a:ln>
        </p:spPr>
        <p:txBody>
          <a:bodyPr wrap="none" lIns="91440" tIns="45720" rIns="91440" bIns="45720">
            <a:spAutoFit/>
          </a:bodyPr>
          <a:lstStyle/>
          <a:p>
            <a:pPr algn="ctr"/>
            <a:r>
              <a:rPr lang="ru-RU" sz="3200" b="1" cap="none" spc="0" dirty="0" smtClean="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Программа стимулирования профессионального </a:t>
            </a:r>
          </a:p>
          <a:p>
            <a:pPr algn="ctr"/>
            <a:r>
              <a:rPr lang="ru-RU" sz="3200" b="1" cap="none" spc="0" dirty="0" smtClean="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развития педагогов</a:t>
            </a:r>
          </a:p>
          <a:p>
            <a:pPr algn="ctr"/>
            <a:r>
              <a:rPr lang="ru-RU" sz="5400" b="1" i="1" cap="none" spc="0" dirty="0" smtClean="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«7 шагов к успеху"</a:t>
            </a:r>
            <a:endParaRPr lang="ru-RU" sz="5400" b="1" i="1" cap="none" spc="0" dirty="0">
              <a:ln w="12700">
                <a:solidFill>
                  <a:schemeClr val="accent1"/>
                </a:solidFill>
                <a:prstDash val="solid"/>
              </a:ln>
              <a:solidFill>
                <a:srgbClr val="00206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18" name="Picture 2"/>
          <p:cNvPicPr>
            <a:picLocks noGrp="1" noChangeAspect="1" noChangeArrowheads="1"/>
          </p:cNvPicPr>
          <p:nvPr/>
        </p:nvPicPr>
        <p:blipFill rotWithShape="1">
          <a:blip r:embed="rId8"/>
          <a:srcRect l="33153" t="1434" r="49409" b="27272"/>
          <a:stretch/>
        </p:blipFill>
        <p:spPr bwMode="auto">
          <a:xfrm>
            <a:off x="232299" y="1464597"/>
            <a:ext cx="1065229" cy="2828041"/>
          </a:xfrm>
          <a:prstGeom prst="rect">
            <a:avLst/>
          </a:prstGeom>
          <a:noFill/>
          <a:ln w="9525">
            <a:noFill/>
            <a:miter lim="800000"/>
            <a:headEnd/>
            <a:tailEnd/>
          </a:ln>
          <a:effectLst/>
        </p:spPr>
      </p:pic>
      <p:pic>
        <p:nvPicPr>
          <p:cNvPr id="19" name="Рисунок 18"/>
          <p:cNvPicPr/>
          <p:nvPr/>
        </p:nvPicPr>
        <p:blipFill>
          <a:blip r:embed="rId9" cstate="print">
            <a:extLst>
              <a:ext uri="{28A0092B-C50C-407E-A947-70E740481C1C}">
                <a14:useLocalDpi xmlns:a14="http://schemas.microsoft.com/office/drawing/2010/main" val="0"/>
              </a:ext>
            </a:extLst>
          </a:blip>
          <a:stretch>
            <a:fillRect/>
          </a:stretch>
        </p:blipFill>
        <p:spPr>
          <a:xfrm>
            <a:off x="11109062" y="682069"/>
            <a:ext cx="895350" cy="990600"/>
          </a:xfrm>
          <a:prstGeom prst="rect">
            <a:avLst/>
          </a:prstGeom>
        </p:spPr>
      </p:pic>
    </p:spTree>
    <p:extLst>
      <p:ext uri="{BB962C8B-B14F-4D97-AF65-F5344CB8AC3E}">
        <p14:creationId xmlns:p14="http://schemas.microsoft.com/office/powerpoint/2010/main" val="35557219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24781" y="7047"/>
            <a:ext cx="12167219" cy="2238375"/>
            <a:chOff x="0" y="-19050"/>
            <a:chExt cx="6169373" cy="2238375"/>
          </a:xfrm>
        </p:grpSpPr>
        <p:sp>
          <p:nvSpPr>
            <p:cNvPr id="4" name="Скругленный прямоугольник 3"/>
            <p:cNvSpPr/>
            <p:nvPr/>
          </p:nvSpPr>
          <p:spPr>
            <a:xfrm>
              <a:off x="0" y="1095375"/>
              <a:ext cx="1171575" cy="85725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ru-RU"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Куратор  второго уровня</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Группа 4"/>
            <p:cNvGrpSpPr/>
            <p:nvPr/>
          </p:nvGrpSpPr>
          <p:grpSpPr>
            <a:xfrm>
              <a:off x="9525" y="-19050"/>
              <a:ext cx="6159848" cy="895350"/>
              <a:chOff x="9525" y="-19050"/>
              <a:chExt cx="6159848" cy="895350"/>
            </a:xfrm>
          </p:grpSpPr>
          <p:sp>
            <p:nvSpPr>
              <p:cNvPr id="8" name="Скругленный прямоугольник 7"/>
              <p:cNvSpPr/>
              <p:nvPr/>
            </p:nvSpPr>
            <p:spPr>
              <a:xfrm>
                <a:off x="9525" y="28575"/>
                <a:ext cx="1095375" cy="81915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Куратор  первого                                             уровня  </a:t>
                </a:r>
                <a:r>
                  <a:rPr lang="ru-RU"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ea typeface="Calibri" panose="020F0502020204030204" pitchFamily="34" charset="0"/>
                  <a:cs typeface="Times New Roman" panose="02020603050405020304" pitchFamily="18" charset="0"/>
                </a:endParaRPr>
              </a:p>
            </p:txBody>
          </p:sp>
          <p:sp>
            <p:nvSpPr>
              <p:cNvPr id="9" name="Прямоугольник 8"/>
              <p:cNvSpPr/>
              <p:nvPr/>
            </p:nvSpPr>
            <p:spPr>
              <a:xfrm>
                <a:off x="1406873" y="-19050"/>
                <a:ext cx="4762500" cy="8953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лат. «попечитель»)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директор ОО, в обязанности которого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входит организация и координация всей деятельности </a:t>
                </a:r>
                <a:r>
                  <a:rPr lang="ru-RU"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методической системы школы </a:t>
                </a:r>
                <a:endParaRPr lang="ru-RU" b="1" dirty="0">
                  <a:solidFill>
                    <a:srgbClr val="002060"/>
                  </a:solidFill>
                  <a:effectLst/>
                  <a:ea typeface="Calibri" panose="020F0502020204030204" pitchFamily="34" charset="0"/>
                  <a:cs typeface="Times New Roman" panose="02020603050405020304" pitchFamily="18" charset="0"/>
                </a:endParaRPr>
              </a:p>
            </p:txBody>
          </p:sp>
          <p:sp>
            <p:nvSpPr>
              <p:cNvPr id="10" name="Стрелка вправо 9"/>
              <p:cNvSpPr/>
              <p:nvPr/>
            </p:nvSpPr>
            <p:spPr>
              <a:xfrm>
                <a:off x="1104900" y="352425"/>
                <a:ext cx="295275" cy="1714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100">
                    <a:effectLst/>
                    <a:ea typeface="Calibri" panose="020F0502020204030204" pitchFamily="34" charset="0"/>
                    <a:cs typeface="Times New Roman" panose="02020603050405020304" pitchFamily="18" charset="0"/>
                  </a:rPr>
                  <a:t>                                                                                            </a:t>
                </a:r>
              </a:p>
            </p:txBody>
          </p:sp>
        </p:grpSp>
        <p:sp>
          <p:nvSpPr>
            <p:cNvPr id="6" name="Прямоугольник 5"/>
            <p:cNvSpPr/>
            <p:nvPr/>
          </p:nvSpPr>
          <p:spPr>
            <a:xfrm>
              <a:off x="1457325" y="1095375"/>
              <a:ext cx="4686300" cy="112395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(лат. «попечитель») заместитель директора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школы,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обязанности которого входит организация и координация деятельности профессионального обучающегося сообщества учителей (ПОСУ), обучение педагогов с применением кураторской методики (К. Ушаков)</a:t>
              </a:r>
              <a:endParaRPr lang="ru-RU"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право 6"/>
            <p:cNvSpPr/>
            <p:nvPr/>
          </p:nvSpPr>
          <p:spPr>
            <a:xfrm>
              <a:off x="1171575" y="1438275"/>
              <a:ext cx="295275" cy="171450"/>
            </a:xfrm>
            <a:prstGeom prst="righ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11" name="Группа 10"/>
          <p:cNvGrpSpPr/>
          <p:nvPr/>
        </p:nvGrpSpPr>
        <p:grpSpPr>
          <a:xfrm>
            <a:off x="64756" y="2349031"/>
            <a:ext cx="12076464" cy="825948"/>
            <a:chOff x="0" y="0"/>
            <a:chExt cx="6115050" cy="825948"/>
          </a:xfrm>
        </p:grpSpPr>
        <p:sp>
          <p:nvSpPr>
            <p:cNvPr id="12" name="Скругленный прямоугольник 11"/>
            <p:cNvSpPr/>
            <p:nvPr/>
          </p:nvSpPr>
          <p:spPr>
            <a:xfrm>
              <a:off x="0" y="190500"/>
              <a:ext cx="1104900" cy="53340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Ментор</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Стрелка вправо 12"/>
            <p:cNvSpPr/>
            <p:nvPr/>
          </p:nvSpPr>
          <p:spPr>
            <a:xfrm>
              <a:off x="1133475" y="361950"/>
              <a:ext cx="295275" cy="171450"/>
            </a:xfrm>
            <a:prstGeom prst="righ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Прямоугольник 13"/>
            <p:cNvSpPr/>
            <p:nvPr/>
          </p:nvSpPr>
          <p:spPr>
            <a:xfrm>
              <a:off x="1457325" y="0"/>
              <a:ext cx="4657725" cy="825948"/>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специалист СИПКРО</a:t>
              </a:r>
              <a:r>
                <a:rPr lang="ru-RU" sz="1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ЦРО, </a:t>
              </a:r>
              <a:r>
                <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обязанности которого входит обучение руководителей и ПОСУ </a:t>
              </a:r>
              <a:r>
                <a:rPr lang="ru-RU" sz="1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школ </a:t>
              </a:r>
              <a:r>
                <a:rPr lang="ru-RU"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программам ПК с применением современных педагогических </a:t>
              </a:r>
              <a:r>
                <a:rPr lang="ru-RU" sz="1600"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технологий, оказание адресной помощи педагогам по их запросам</a:t>
              </a:r>
              <a:endParaRPr lang="ru-RU"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Группа 14"/>
          <p:cNvGrpSpPr/>
          <p:nvPr/>
        </p:nvGrpSpPr>
        <p:grpSpPr>
          <a:xfrm>
            <a:off x="64756" y="3267476"/>
            <a:ext cx="12127244" cy="1190625"/>
            <a:chOff x="0" y="0"/>
            <a:chExt cx="6153150" cy="1190625"/>
          </a:xfrm>
        </p:grpSpPr>
        <p:sp>
          <p:nvSpPr>
            <p:cNvPr id="16" name="Скругленный прямоугольник 15"/>
            <p:cNvSpPr/>
            <p:nvPr/>
          </p:nvSpPr>
          <p:spPr>
            <a:xfrm>
              <a:off x="0" y="323850"/>
              <a:ext cx="1104900" cy="49530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Тьютор</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Стрелка вправо 16"/>
            <p:cNvSpPr/>
            <p:nvPr/>
          </p:nvSpPr>
          <p:spPr>
            <a:xfrm>
              <a:off x="1133475" y="476250"/>
              <a:ext cx="295275" cy="171450"/>
            </a:xfrm>
            <a:prstGeom prst="righ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8" name="Прямоугольник 17"/>
            <p:cNvSpPr/>
            <p:nvPr/>
          </p:nvSpPr>
          <p:spPr>
            <a:xfrm>
              <a:off x="1457325" y="0"/>
              <a:ext cx="4695825" cy="119062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80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педагог ОО Самарской области, владеющий современными образовательными технологиями (СОТ)  и методиками обучения, в обязанности которого входит оказание помощи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педагогам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построении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собственной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методической системы обучения</a:t>
              </a:r>
              <a:endParaRPr lang="ru-RU"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Группа 18"/>
          <p:cNvGrpSpPr/>
          <p:nvPr/>
        </p:nvGrpSpPr>
        <p:grpSpPr>
          <a:xfrm>
            <a:off x="91272" y="4538468"/>
            <a:ext cx="12100728" cy="1209675"/>
            <a:chOff x="0" y="0"/>
            <a:chExt cx="6134100" cy="1209675"/>
          </a:xfrm>
        </p:grpSpPr>
        <p:sp>
          <p:nvSpPr>
            <p:cNvPr id="20" name="Стрелка вправо 19"/>
            <p:cNvSpPr/>
            <p:nvPr/>
          </p:nvSpPr>
          <p:spPr>
            <a:xfrm>
              <a:off x="1162050" y="581025"/>
              <a:ext cx="295275" cy="171450"/>
            </a:xfrm>
            <a:prstGeom prst="righ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1" name="Прямоугольник 20"/>
            <p:cNvSpPr/>
            <p:nvPr/>
          </p:nvSpPr>
          <p:spPr>
            <a:xfrm>
              <a:off x="1485900" y="0"/>
              <a:ext cx="4648200" cy="1209675"/>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анг</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«тренер») специалист-психолог, в обязанности которого входит развитие сильных сторон педагогов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школы,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оказание помощи в определении наиболее эффективных способов достижения индивидуальных целей профессионально-личностного саморазвития</a:t>
              </a:r>
              <a:endParaRPr lang="ru-RU"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Скругленный прямоугольник 21"/>
            <p:cNvSpPr/>
            <p:nvPr/>
          </p:nvSpPr>
          <p:spPr>
            <a:xfrm>
              <a:off x="0" y="333375"/>
              <a:ext cx="1152525" cy="53340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Коуч</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Группа 22"/>
          <p:cNvGrpSpPr/>
          <p:nvPr/>
        </p:nvGrpSpPr>
        <p:grpSpPr>
          <a:xfrm>
            <a:off x="134273" y="5822295"/>
            <a:ext cx="12041094" cy="1047750"/>
            <a:chOff x="0" y="0"/>
            <a:chExt cx="6162675" cy="1047750"/>
          </a:xfrm>
        </p:grpSpPr>
        <p:sp>
          <p:nvSpPr>
            <p:cNvPr id="24" name="Скругленный прямоугольник 23"/>
            <p:cNvSpPr/>
            <p:nvPr/>
          </p:nvSpPr>
          <p:spPr>
            <a:xfrm>
              <a:off x="0" y="219075"/>
              <a:ext cx="1171575" cy="53340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ru-RU"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Наставник</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Стрелка вправо 24"/>
            <p:cNvSpPr/>
            <p:nvPr/>
          </p:nvSpPr>
          <p:spPr>
            <a:xfrm>
              <a:off x="1200150" y="428625"/>
              <a:ext cx="295275" cy="171450"/>
            </a:xfrm>
            <a:prstGeom prst="rightArrow">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6" name="Прямоугольник 25"/>
            <p:cNvSpPr/>
            <p:nvPr/>
          </p:nvSpPr>
          <p:spPr>
            <a:xfrm>
              <a:off x="1485900" y="0"/>
              <a:ext cx="4676775" cy="1047750"/>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опытный педагог,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обязанности которого входит «горизонтальное обучение» на рабочем месте учителя </a:t>
              </a:r>
              <a:r>
                <a:rPr lang="ru-RU"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школы, </a:t>
              </a:r>
              <a:r>
                <a:rPr lang="ru-RU"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 целью передачи своего эффективного педагогического опыта</a:t>
              </a:r>
              <a:endParaRPr lang="ru-RU"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Номер слайда 1"/>
          <p:cNvSpPr>
            <a:spLocks noGrp="1"/>
          </p:cNvSpPr>
          <p:nvPr>
            <p:ph type="sldNum" sz="quarter" idx="12"/>
          </p:nvPr>
        </p:nvSpPr>
        <p:spPr/>
        <p:txBody>
          <a:bodyPr/>
          <a:lstStyle/>
          <a:p>
            <a:fld id="{509E13E4-3DE1-40E3-BA9F-1E0E5CB08B69}" type="slidenum">
              <a:rPr lang="ru-RU" smtClean="0"/>
              <a:t>58</a:t>
            </a:fld>
            <a:endParaRPr lang="ru-RU"/>
          </a:p>
        </p:txBody>
      </p:sp>
    </p:spTree>
    <p:extLst>
      <p:ext uri="{BB962C8B-B14F-4D97-AF65-F5344CB8AC3E}">
        <p14:creationId xmlns:p14="http://schemas.microsoft.com/office/powerpoint/2010/main" val="4110671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Стрелка вниз 36"/>
          <p:cNvSpPr/>
          <p:nvPr/>
        </p:nvSpPr>
        <p:spPr>
          <a:xfrm rot="18624809">
            <a:off x="3696518" y="2129086"/>
            <a:ext cx="490193" cy="2090297"/>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rot="2249789">
            <a:off x="3718470" y="2502951"/>
            <a:ext cx="481189" cy="148115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2837" y="247368"/>
            <a:ext cx="11660957" cy="994122"/>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ru-RU" sz="3600" b="1" dirty="0" smtClean="0">
                <a:latin typeface="Times New Roman" pitchFamily="18" charset="0"/>
                <a:cs typeface="Times New Roman" pitchFamily="18" charset="0"/>
              </a:rPr>
              <a:t>Структура модели профессионального развития педагогов</a:t>
            </a:r>
            <a:endParaRPr lang="ru-RU" sz="3600" b="1" dirty="0">
              <a:latin typeface="Times New Roman" pitchFamily="18" charset="0"/>
              <a:cs typeface="Times New Roman" pitchFamily="18" charset="0"/>
            </a:endParaRPr>
          </a:p>
        </p:txBody>
      </p:sp>
      <p:pic>
        <p:nvPicPr>
          <p:cNvPr id="21" name="Рисунок 20" descr="metod.png"/>
          <p:cNvPicPr>
            <a:picLocks noChangeAspect="1"/>
          </p:cNvPicPr>
          <p:nvPr/>
        </p:nvPicPr>
        <p:blipFill>
          <a:blip r:embed="rId2" cstate="print"/>
          <a:stretch>
            <a:fillRect/>
          </a:stretch>
        </p:blipFill>
        <p:spPr>
          <a:xfrm>
            <a:off x="300293" y="4826524"/>
            <a:ext cx="1759235" cy="142210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24" name="Рисунок 23" descr="i[33].jpg"/>
          <p:cNvPicPr>
            <a:picLocks noChangeAspect="1"/>
          </p:cNvPicPr>
          <p:nvPr/>
        </p:nvPicPr>
        <p:blipFill>
          <a:blip r:embed="rId3" cstate="print"/>
          <a:stretch>
            <a:fillRect/>
          </a:stretch>
        </p:blipFill>
        <p:spPr>
          <a:xfrm>
            <a:off x="10285854" y="2689251"/>
            <a:ext cx="1212199" cy="112330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8" name="Номер слайда 7"/>
          <p:cNvSpPr>
            <a:spLocks noGrp="1"/>
          </p:cNvSpPr>
          <p:nvPr>
            <p:ph type="sldNum" sz="quarter" idx="12"/>
          </p:nvPr>
        </p:nvSpPr>
        <p:spPr/>
        <p:txBody>
          <a:bodyPr/>
          <a:lstStyle/>
          <a:p>
            <a:fld id="{509E13E4-3DE1-40E3-BA9F-1E0E5CB08B69}" type="slidenum">
              <a:rPr lang="ru-RU" smtClean="0"/>
              <a:t>59</a:t>
            </a:fld>
            <a:endParaRPr lang="ru-RU"/>
          </a:p>
        </p:txBody>
      </p:sp>
      <p:sp>
        <p:nvSpPr>
          <p:cNvPr id="10" name="Скругленный прямоугольник 9"/>
          <p:cNvSpPr/>
          <p:nvPr/>
        </p:nvSpPr>
        <p:spPr>
          <a:xfrm>
            <a:off x="716437" y="1838227"/>
            <a:ext cx="2488676" cy="8766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Управленческая или стратегическая команда</a:t>
            </a:r>
            <a:endParaRPr lang="ru-RU" b="1"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309" y="2801950"/>
            <a:ext cx="1502203" cy="1247677"/>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25" name="Скругленный прямоугольник 24"/>
          <p:cNvSpPr/>
          <p:nvPr/>
        </p:nvSpPr>
        <p:spPr>
          <a:xfrm>
            <a:off x="1848620" y="3792505"/>
            <a:ext cx="2488676" cy="8778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Источники ресурсов профессионального развития</a:t>
            </a:r>
            <a:endParaRPr lang="ru-RU" b="1" dirty="0">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608512" y="1838227"/>
            <a:ext cx="2726300" cy="8766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Профессиональные обучающиеся сообщества</a:t>
            </a:r>
            <a:endParaRPr lang="ru-RU" b="1" dirty="0">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5885631" y="2903911"/>
            <a:ext cx="4044483" cy="8103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Площадки общей практики и системного педагогического исследования</a:t>
            </a:r>
            <a:endParaRPr lang="ru-RU" b="1" dirty="0">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4577319" y="3792505"/>
            <a:ext cx="2488676" cy="8778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Площадки представления полученного опыта</a:t>
            </a:r>
            <a:endParaRPr lang="ru-RU" b="1"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5333" y="1488608"/>
            <a:ext cx="1321463" cy="1200643"/>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1026" name="Picture 2" descr="https://petrsu.ru/files/news_notice_event/2019/10/28/thumbnails/970_1572291185_l19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4208" y="1565307"/>
            <a:ext cx="1693045" cy="1047244"/>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sun9-3.userapi.com/c845019/v845019464/129804/kBW_-xGILi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5772" y="4881746"/>
            <a:ext cx="1765117" cy="1322581"/>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AutoShape 8" descr="https://tochkarosta.68edu.ru/wp-content/uploads/2019/12/%D0%BC%D0%B0%D1%81%D1%82%D0%B5%D1%80-%D0%BA%D0%BB%D0%B0%D1%81%D1%8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10" descr="https://tochkarosta.68edu.ru/wp-content/uploads/2019/12/%D0%BC%D0%B0%D1%81%D1%82%D0%B5%D1%80-%D0%BA%D0%BB%D0%B0%D1%81%D1%8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AutoShape 12" descr="https://tochkarosta.68edu.ru/wp-content/uploads/2019/12/%D0%BC%D0%B0%D1%81%D1%82%D0%B5%D1%80-%D0%BA%D0%BB%D0%B0%D1%81%D1%8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2" name="Рисунок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2101" y="3932472"/>
            <a:ext cx="2018192" cy="1397210"/>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pic>
        <p:nvPicPr>
          <p:cNvPr id="33" name="Рисунок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6995" y="4967331"/>
            <a:ext cx="2172639" cy="1140493"/>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34" name="Стрелка вправо 33"/>
          <p:cNvSpPr/>
          <p:nvPr/>
        </p:nvSpPr>
        <p:spPr>
          <a:xfrm>
            <a:off x="3205113" y="2088929"/>
            <a:ext cx="403399" cy="36204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2149311" y="2714920"/>
            <a:ext cx="516461" cy="107758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a:off x="5153778" y="2720747"/>
            <a:ext cx="516461" cy="107758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5980531" y="2672727"/>
            <a:ext cx="414780" cy="27337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654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0283" y="279977"/>
            <a:ext cx="10366344" cy="5016758"/>
          </a:xfrm>
          <a:prstGeom prst="rect">
            <a:avLst/>
          </a:prstGeom>
        </p:spPr>
        <p:txBody>
          <a:bodyPr wrap="square">
            <a:spAutoFit/>
          </a:bodyPr>
          <a:lstStyle/>
          <a:p>
            <a:pPr lvl="0">
              <a:spcAft>
                <a:spcPts val="0"/>
              </a:spcAft>
            </a:pPr>
            <a:r>
              <a:rPr lang="ru-RU" sz="4000" b="1" dirty="0">
                <a:solidFill>
                  <a:srgbClr val="002060"/>
                </a:solidFill>
                <a:latin typeface="Times New Roman" panose="02020603050405020304" pitchFamily="18" charset="0"/>
                <a:ea typeface="Calibri" panose="020F0502020204030204" pitchFamily="34" charset="0"/>
              </a:rPr>
              <a:t>Неуспевающие школы не одинаковы, природа и причины их низких результатов разнообразны. Надо понимать, что низкая успеваемость — это не отдельный феномен, за ним - целый комплекс различных переменных, которые взаимодействуют по-разному в разных школьных контекстах </a:t>
            </a:r>
            <a:endParaRPr lang="ru-RU" sz="4000" b="1" dirty="0" smtClean="0">
              <a:solidFill>
                <a:srgbClr val="002060"/>
              </a:solidFill>
              <a:latin typeface="Times New Roman" panose="02020603050405020304" pitchFamily="18" charset="0"/>
              <a:ea typeface="Calibri" panose="020F0502020204030204" pitchFamily="34" charset="0"/>
            </a:endParaRPr>
          </a:p>
          <a:p>
            <a:pPr lvl="0" algn="r">
              <a:spcAft>
                <a:spcPts val="0"/>
              </a:spcAft>
            </a:pPr>
            <a:r>
              <a:rPr lang="ru-RU" sz="4000" b="1" i="1" dirty="0" smtClean="0">
                <a:solidFill>
                  <a:srgbClr val="002060"/>
                </a:solidFill>
                <a:latin typeface="Times New Roman" panose="02020603050405020304" pitchFamily="18" charset="0"/>
                <a:ea typeface="Calibri" panose="020F0502020204030204" pitchFamily="34" charset="0"/>
              </a:rPr>
              <a:t>А</a:t>
            </a:r>
            <a:r>
              <a:rPr lang="ru-RU" sz="4000" b="1" i="1" dirty="0">
                <a:solidFill>
                  <a:srgbClr val="002060"/>
                </a:solidFill>
                <a:latin typeface="Times New Roman" panose="02020603050405020304" pitchFamily="18" charset="0"/>
                <a:ea typeface="Calibri" panose="020F0502020204030204" pitchFamily="34" charset="0"/>
              </a:rPr>
              <a:t>. </a:t>
            </a:r>
            <a:r>
              <a:rPr lang="ru-RU" sz="4000" b="1" i="1" dirty="0" smtClean="0">
                <a:solidFill>
                  <a:srgbClr val="002060"/>
                </a:solidFill>
                <a:latin typeface="Times New Roman" panose="02020603050405020304" pitchFamily="18" charset="0"/>
                <a:ea typeface="Calibri" panose="020F0502020204030204" pitchFamily="34" charset="0"/>
              </a:rPr>
              <a:t>Харрис</a:t>
            </a:r>
            <a:endParaRPr lang="ru-RU" sz="4000" b="1"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3317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09E13E4-3DE1-40E3-BA9F-1E0E5CB08B69}" type="slidenum">
              <a:rPr lang="ru-RU" smtClean="0"/>
              <a:t>60</a:t>
            </a:fld>
            <a:endParaRPr lang="ru-RU"/>
          </a:p>
        </p:txBody>
      </p:sp>
      <p:sp>
        <p:nvSpPr>
          <p:cNvPr id="4" name="TextBox 3"/>
          <p:cNvSpPr txBox="1"/>
          <p:nvPr/>
        </p:nvSpPr>
        <p:spPr>
          <a:xfrm>
            <a:off x="207422" y="1480007"/>
            <a:ext cx="11811786" cy="4524315"/>
          </a:xfrm>
          <a:prstGeom prst="rect">
            <a:avLst/>
          </a:prstGeom>
          <a:noFill/>
          <a:ln>
            <a:solidFill>
              <a:srgbClr val="002060"/>
            </a:solidFill>
          </a:ln>
        </p:spPr>
        <p:txBody>
          <a:bodyPr wrap="square" rtlCol="0">
            <a:spAutoFit/>
          </a:bodyPr>
          <a:lstStyle/>
          <a:p>
            <a:pPr algn="just"/>
            <a:r>
              <a:rPr lang="ru-RU" sz="2400" b="1" i="1" dirty="0" smtClean="0">
                <a:solidFill>
                  <a:srgbClr val="C00000"/>
                </a:solidFill>
                <a:latin typeface="Times New Roman" panose="02020603050405020304" pitchFamily="18" charset="0"/>
                <a:cs typeface="Times New Roman" panose="02020603050405020304" pitchFamily="18" charset="0"/>
              </a:rPr>
              <a:t>ПОСУ</a:t>
            </a:r>
            <a:r>
              <a:rPr lang="ru-RU" sz="2400" b="1" dirty="0" smtClean="0">
                <a:solidFill>
                  <a:srgbClr val="002060"/>
                </a:solidFill>
                <a:latin typeface="Times New Roman" panose="02020603050405020304" pitchFamily="18" charset="0"/>
                <a:cs typeface="Times New Roman" panose="02020603050405020304" pitchFamily="18" charset="0"/>
              </a:rPr>
              <a:t> объединяет учителей, решающих близкие задачи профессионального развития, соответствующие запросу школы и стратегии ее развития. </a:t>
            </a:r>
            <a:r>
              <a:rPr lang="ru-RU" sz="2400" b="1" dirty="0">
                <a:solidFill>
                  <a:srgbClr val="002060"/>
                </a:solidFill>
                <a:latin typeface="Times New Roman" panose="02020603050405020304" pitchFamily="18" charset="0"/>
                <a:cs typeface="Times New Roman" panose="02020603050405020304" pitchFamily="18" charset="0"/>
              </a:rPr>
              <a:t>От школьного контекста зависит состав команд, осуществляющих совместное профессиональное развитие, график их работы и, главное, стоящие перед ними задачи.</a:t>
            </a:r>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r>
              <a:rPr lang="ru-RU" sz="2400" b="1" i="1" dirty="0">
                <a:solidFill>
                  <a:srgbClr val="C00000"/>
                </a:solidFill>
                <a:latin typeface="Times New Roman" panose="02020603050405020304" pitchFamily="18" charset="0"/>
                <a:cs typeface="Times New Roman" panose="02020603050405020304" pitchFamily="18" charset="0"/>
              </a:rPr>
              <a:t>Площадки представления полученного опыта </a:t>
            </a:r>
            <a:r>
              <a:rPr lang="ru-RU" sz="2400" b="1" dirty="0">
                <a:solidFill>
                  <a:srgbClr val="002060"/>
                </a:solidFill>
                <a:latin typeface="Times New Roman" panose="02020603050405020304" pitchFamily="18" charset="0"/>
                <a:cs typeface="Times New Roman" panose="02020603050405020304" pitchFamily="18" charset="0"/>
              </a:rPr>
              <a:t>— методические встречи, семинары, конференции, мастер-классы, открытые уроки, на которых ПСО представляют результаты проведенных совместных педагогических исследований, обмениваясь таким образом успешными практиками. </a:t>
            </a:r>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r>
              <a:rPr lang="ru-RU" sz="2400" b="1" i="1" dirty="0" smtClean="0">
                <a:solidFill>
                  <a:srgbClr val="C00000"/>
                </a:solidFill>
                <a:latin typeface="Times New Roman" panose="02020603050405020304" pitchFamily="18" charset="0"/>
                <a:cs typeface="Times New Roman" panose="02020603050405020304" pitchFamily="18" charset="0"/>
              </a:rPr>
              <a:t>Управленческая </a:t>
            </a:r>
            <a:r>
              <a:rPr lang="ru-RU" sz="2400" b="1" i="1" dirty="0">
                <a:solidFill>
                  <a:srgbClr val="C00000"/>
                </a:solidFill>
                <a:latin typeface="Times New Roman" panose="02020603050405020304" pitchFamily="18" charset="0"/>
                <a:cs typeface="Times New Roman" panose="02020603050405020304" pitchFamily="18" charset="0"/>
              </a:rPr>
              <a:t>или стратегическая команда </a:t>
            </a:r>
            <a:r>
              <a:rPr lang="ru-RU" sz="2400" b="1" dirty="0">
                <a:solidFill>
                  <a:srgbClr val="002060"/>
                </a:solidFill>
                <a:latin typeface="Times New Roman" panose="02020603050405020304" pitchFamily="18" charset="0"/>
                <a:cs typeface="Times New Roman" panose="02020603050405020304" pitchFamily="18" charset="0"/>
              </a:rPr>
              <a:t>— основная инстанция принятия решений, имеющих стратегическое значение и определяющих задачи развития школы, которая включает директора, его заместителей, руководителей методических объединений и предметных кафедр, наставников. </a:t>
            </a:r>
          </a:p>
        </p:txBody>
      </p:sp>
      <p:sp>
        <p:nvSpPr>
          <p:cNvPr id="5" name="Заголовок 1"/>
          <p:cNvSpPr>
            <a:spLocks noGrp="1"/>
          </p:cNvSpPr>
          <p:nvPr>
            <p:ph type="title"/>
          </p:nvPr>
        </p:nvSpPr>
        <p:spPr>
          <a:xfrm>
            <a:off x="282837" y="247368"/>
            <a:ext cx="11660957" cy="994122"/>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ru-RU" sz="3600" b="1" dirty="0" smtClean="0">
                <a:latin typeface="Times New Roman" pitchFamily="18" charset="0"/>
                <a:cs typeface="Times New Roman" pitchFamily="18" charset="0"/>
              </a:rPr>
              <a:t>Структура модели профессионального развития педагогов</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12067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5101"/>
            <a:ext cx="10515600" cy="825500"/>
          </a:xfrm>
        </p:spPr>
        <p:txBody>
          <a:bodyPr>
            <a:normAutofit/>
          </a:bodyPr>
          <a:lstStyle/>
          <a:p>
            <a:pPr algn="ctr"/>
            <a:r>
              <a:rPr lang="ru-RU" sz="3200" b="1" dirty="0" smtClean="0">
                <a:solidFill>
                  <a:srgbClr val="C00000"/>
                </a:solidFill>
                <a:latin typeface="Times New Roman" panose="02020603050405020304" pitchFamily="18" charset="0"/>
                <a:cs typeface="Times New Roman" panose="02020603050405020304" pitchFamily="18" charset="0"/>
              </a:rPr>
              <a:t>Организационные формы</a:t>
            </a:r>
            <a:endParaRPr lang="ru-RU"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3401650749"/>
              </p:ext>
            </p:extLst>
          </p:nvPr>
        </p:nvGraphicFramePr>
        <p:xfrm>
          <a:off x="216817" y="1150070"/>
          <a:ext cx="11576115" cy="5525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fld id="{509E13E4-3DE1-40E3-BA9F-1E0E5CB08B69}" type="slidenum">
              <a:rPr lang="ru-RU" smtClean="0"/>
              <a:t>61</a:t>
            </a:fld>
            <a:endParaRPr lang="ru-RU"/>
          </a:p>
        </p:txBody>
      </p:sp>
    </p:spTree>
    <p:extLst>
      <p:ext uri="{BB962C8B-B14F-4D97-AF65-F5344CB8AC3E}">
        <p14:creationId xmlns:p14="http://schemas.microsoft.com/office/powerpoint/2010/main" val="3755555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66" y="214297"/>
            <a:ext cx="10515600" cy="492714"/>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Кураторская методика</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7113" y="857838"/>
            <a:ext cx="12034887" cy="4431983"/>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это </a:t>
            </a:r>
            <a:r>
              <a:rPr lang="ru-RU" sz="2400" b="1" dirty="0">
                <a:solidFill>
                  <a:srgbClr val="002060"/>
                </a:solidFill>
                <a:latin typeface="Times New Roman" panose="02020603050405020304" pitchFamily="18" charset="0"/>
                <a:cs typeface="Times New Roman" panose="02020603050405020304" pitchFamily="18" charset="0"/>
              </a:rPr>
              <a:t>практика профессионального развития, обеспечивающая распространение эффективного опыта в педагогических коллективах и роста их профессионального потенциала, включая совместное  педагогическое исследование и планирование (автор К. Ушаков).</a:t>
            </a:r>
          </a:p>
          <a:p>
            <a:pPr algn="just"/>
            <a:r>
              <a:rPr lang="ru-RU" sz="2400" b="1" dirty="0">
                <a:solidFill>
                  <a:srgbClr val="002060"/>
                </a:solidFill>
                <a:latin typeface="Times New Roman" panose="02020603050405020304" pitchFamily="18" charset="0"/>
                <a:cs typeface="Times New Roman" panose="02020603050405020304" pitchFamily="18" charset="0"/>
              </a:rPr>
              <a:t>Суть методики состоит в том, что среди учителей выбираются обучающиеся пары педагогов. Очень важно, чтобы педагоги были учителями разных учебных предметов. Они наблюдают за уроками друг друга, однако не по привычной модели (сплошное наблюдение). На каждый урок у пары есть конкретный аспект для наблюдения. Например, количество и качество репродуктивных, продуктивных и проблемных вопросов; урок как отражение принципов «школы мышления», а не «школы памяти</a:t>
            </a:r>
            <a:r>
              <a:rPr lang="ru-RU" sz="2400" b="1" dirty="0" smtClean="0">
                <a:solidFill>
                  <a:srgbClr val="002060"/>
                </a:solidFill>
                <a:latin typeface="Times New Roman" panose="02020603050405020304" pitchFamily="18" charset="0"/>
                <a:cs typeface="Times New Roman" panose="02020603050405020304" pitchFamily="18" charset="0"/>
              </a:rPr>
              <a:t>», оказание дифференцированной помощи обучающимся </a:t>
            </a:r>
            <a:r>
              <a:rPr lang="ru-RU" sz="2400" b="1" dirty="0">
                <a:solidFill>
                  <a:srgbClr val="002060"/>
                </a:solidFill>
                <a:latin typeface="Times New Roman" panose="02020603050405020304" pitchFamily="18" charset="0"/>
                <a:cs typeface="Times New Roman" panose="02020603050405020304" pitchFamily="18" charset="0"/>
              </a:rPr>
              <a:t>и т.д.</a:t>
            </a:r>
          </a:p>
          <a:p>
            <a:pPr algn="just"/>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2" y="4967925"/>
            <a:ext cx="1938159" cy="1760956"/>
          </a:xfrm>
          <a:prstGeom prst="rect">
            <a:avLst/>
          </a:prstGeom>
        </p:spPr>
      </p:pic>
      <p:sp>
        <p:nvSpPr>
          <p:cNvPr id="5" name="Номер слайда 4"/>
          <p:cNvSpPr>
            <a:spLocks noGrp="1"/>
          </p:cNvSpPr>
          <p:nvPr>
            <p:ph type="sldNum" sz="quarter" idx="12"/>
          </p:nvPr>
        </p:nvSpPr>
        <p:spPr/>
        <p:txBody>
          <a:bodyPr/>
          <a:lstStyle/>
          <a:p>
            <a:fld id="{509E13E4-3DE1-40E3-BA9F-1E0E5CB08B69}" type="slidenum">
              <a:rPr lang="ru-RU" smtClean="0"/>
              <a:t>62</a:t>
            </a:fld>
            <a:endParaRPr lang="ru-RU"/>
          </a:p>
        </p:txBody>
      </p:sp>
    </p:spTree>
    <p:extLst>
      <p:ext uri="{BB962C8B-B14F-4D97-AF65-F5344CB8AC3E}">
        <p14:creationId xmlns:p14="http://schemas.microsoft.com/office/powerpoint/2010/main" val="13730230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66" y="214297"/>
            <a:ext cx="10515600" cy="492714"/>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Кураторская методика</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7113" y="857838"/>
            <a:ext cx="12034887" cy="360098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Для каждой пары назначается куратор, который организует общее обсуждение урока, при этом сам на уроке не присутствует. Куратор (лат – попечитель) – человек, которому поручено наблюдение; является организатором и координатором деятельности. Обучающиеся педагоги учатся не у куратора, а друг у друга («горизонтальное обучение» - система Р2Р - «равный равному»).  После обсуждения с куратором они отрабатывают проблемные элементы уроков, доводят необходимые навыки до необходимого уровня, а затем переходят к следующему аспекту педагогического наблюдения</a:t>
            </a:r>
            <a:r>
              <a:rPr lang="ru-RU" dirty="0"/>
              <a:t> </a:t>
            </a:r>
            <a:r>
              <a:rPr lang="ru-RU" b="1" dirty="0">
                <a:solidFill>
                  <a:schemeClr val="accent6">
                    <a:lumMod val="75000"/>
                  </a:schemeClr>
                </a:solidFill>
                <a:latin typeface="Times New Roman" panose="02020603050405020304" pitchFamily="18" charset="0"/>
                <a:cs typeface="Times New Roman" panose="02020603050405020304" pitchFamily="18" charset="0"/>
              </a:rPr>
              <a:t>(</a:t>
            </a:r>
            <a:r>
              <a:rPr lang="ru-RU" b="1" i="1" dirty="0" err="1">
                <a:solidFill>
                  <a:schemeClr val="accent6">
                    <a:lumMod val="75000"/>
                  </a:schemeClr>
                </a:solidFill>
                <a:latin typeface="Times New Roman" panose="02020603050405020304" pitchFamily="18" charset="0"/>
                <a:cs typeface="Times New Roman" panose="02020603050405020304" pitchFamily="18" charset="0"/>
              </a:rPr>
              <a:t>Куксо</a:t>
            </a:r>
            <a:r>
              <a:rPr lang="ru-RU" b="1" i="1" dirty="0">
                <a:solidFill>
                  <a:schemeClr val="accent6">
                    <a:lumMod val="75000"/>
                  </a:schemeClr>
                </a:solidFill>
                <a:latin typeface="Times New Roman" panose="02020603050405020304" pitchFamily="18" charset="0"/>
                <a:cs typeface="Times New Roman" panose="02020603050405020304" pitchFamily="18" charset="0"/>
              </a:rPr>
              <a:t> Е. Миссия выполнима: как повысить качество образования в школе. – М.: «Сентябрь», 2016; Ушаков К.М. Задачник для куратора // Директор школы. – 2015. - №7. – С.15-23).</a:t>
            </a:r>
            <a:endParaRPr lang="ru-RU" b="1" dirty="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25" y="4609651"/>
            <a:ext cx="1938159" cy="1760956"/>
          </a:xfrm>
          <a:prstGeom prst="rect">
            <a:avLst/>
          </a:prstGeom>
        </p:spPr>
      </p:pic>
      <p:sp>
        <p:nvSpPr>
          <p:cNvPr id="5" name="TextBox 4"/>
          <p:cNvSpPr txBox="1"/>
          <p:nvPr/>
        </p:nvSpPr>
        <p:spPr>
          <a:xfrm>
            <a:off x="2479249" y="4180344"/>
            <a:ext cx="9712751" cy="267765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Анализ педагогической практики позволяет утверждать, что такие педагогические триады гораздо более устойчивее и продуктивнее, чем диады. В них устанавливаются определённые культурные нормы (например, направленность и стремление на постоянное совершенствование). Куратор может менять участников пар, добавлять новых учителей при условии соблюдения равных статусов и </a:t>
            </a:r>
            <a:r>
              <a:rPr lang="ru-RU" sz="2400" b="1" dirty="0" err="1">
                <a:solidFill>
                  <a:srgbClr val="002060"/>
                </a:solidFill>
                <a:latin typeface="Times New Roman" panose="02020603050405020304" pitchFamily="18" charset="0"/>
                <a:cs typeface="Times New Roman" panose="02020603050405020304" pitchFamily="18" charset="0"/>
              </a:rPr>
              <a:t>разнопредметности</a:t>
            </a:r>
            <a:r>
              <a:rPr lang="ru-RU" dirty="0">
                <a:solidFill>
                  <a:srgbClr val="002060"/>
                </a:solidFill>
              </a:rPr>
              <a:t>. </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509E13E4-3DE1-40E3-BA9F-1E0E5CB08B69}" type="slidenum">
              <a:rPr lang="ru-RU" smtClean="0"/>
              <a:t>63</a:t>
            </a:fld>
            <a:endParaRPr lang="ru-RU"/>
          </a:p>
        </p:txBody>
      </p:sp>
    </p:spTree>
    <p:extLst>
      <p:ext uri="{BB962C8B-B14F-4D97-AF65-F5344CB8AC3E}">
        <p14:creationId xmlns:p14="http://schemas.microsoft.com/office/powerpoint/2010/main" val="2146704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066" y="214297"/>
            <a:ext cx="10515600" cy="492714"/>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Кураторская методика</a:t>
            </a:r>
            <a:endParaRPr lang="ru-RU"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415" y="857838"/>
            <a:ext cx="12116586" cy="4154984"/>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Авторы кураторской методики обнаружили, что устойчивые группы учителей создаются в тех организациях, где много взаимных связей между парами педагогов. Поэтому объединение в пару осуществляется по желанию педагогов. </a:t>
            </a:r>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r>
              <a:rPr lang="ru-RU" sz="2400" b="1" dirty="0" smtClean="0">
                <a:solidFill>
                  <a:srgbClr val="C00000"/>
                </a:solidFill>
                <a:latin typeface="Times New Roman" panose="02020603050405020304" pitchFamily="18" charset="0"/>
                <a:cs typeface="Times New Roman" panose="02020603050405020304" pitchFamily="18" charset="0"/>
              </a:rPr>
              <a:t>Очень </a:t>
            </a:r>
            <a:r>
              <a:rPr lang="ru-RU" sz="2400" b="1" dirty="0">
                <a:solidFill>
                  <a:srgbClr val="C00000"/>
                </a:solidFill>
                <a:latin typeface="Times New Roman" panose="02020603050405020304" pitchFamily="18" charset="0"/>
                <a:cs typeface="Times New Roman" panose="02020603050405020304" pitchFamily="18" charset="0"/>
              </a:rPr>
              <a:t>важно </a:t>
            </a:r>
            <a:endParaRPr lang="ru-RU" sz="2400" b="1" dirty="0" smtClean="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правильно </a:t>
            </a:r>
            <a:r>
              <a:rPr lang="ru-RU" sz="2400" b="1" dirty="0">
                <a:solidFill>
                  <a:srgbClr val="002060"/>
                </a:solidFill>
                <a:latin typeface="Times New Roman" panose="02020603050405020304" pitchFamily="18" charset="0"/>
                <a:cs typeface="Times New Roman" panose="02020603050405020304" pitchFamily="18" charset="0"/>
              </a:rPr>
              <a:t>подобрать пару учителей, назначить (подобрать) куратора, который будет организовывать продуктивную и эффективную работу пары, обеспечивать позитивный фон (а не взаимные упрёки), задавать развивающие вопросы и чётко ставить конкретную цель взаимодействия пары (её может предложить, как куратор, так и сами педагоги</a:t>
            </a:r>
            <a:r>
              <a:rPr lang="ru-RU" sz="2400" b="1"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ru-RU" sz="2400" b="1" dirty="0" smtClean="0">
                <a:solidFill>
                  <a:srgbClr val="002060"/>
                </a:solidFill>
                <a:latin typeface="Times New Roman" panose="02020603050405020304" pitchFamily="18" charset="0"/>
                <a:cs typeface="Times New Roman" panose="02020603050405020304" pitchFamily="18" charset="0"/>
              </a:rPr>
              <a:t>не </a:t>
            </a:r>
            <a:r>
              <a:rPr lang="ru-RU" sz="2400" b="1" dirty="0">
                <a:solidFill>
                  <a:srgbClr val="002060"/>
                </a:solidFill>
                <a:latin typeface="Times New Roman" panose="02020603050405020304" pitchFamily="18" charset="0"/>
                <a:cs typeface="Times New Roman" panose="02020603050405020304" pitchFamily="18" charset="0"/>
              </a:rPr>
              <a:t>растянуть взаимодействие во времени: учителя по очереди проводят уроки и сразу же обсуждают их с </a:t>
            </a:r>
            <a:r>
              <a:rPr lang="ru-RU" sz="2400" b="1" dirty="0" smtClean="0">
                <a:solidFill>
                  <a:srgbClr val="002060"/>
                </a:solidFill>
                <a:latin typeface="Times New Roman" panose="02020603050405020304" pitchFamily="18" charset="0"/>
                <a:cs typeface="Times New Roman" panose="02020603050405020304" pitchFamily="18" charset="0"/>
              </a:rPr>
              <a:t>куратором;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5781" y="4892511"/>
            <a:ext cx="1938159" cy="1760956"/>
          </a:xfrm>
          <a:prstGeom prst="rect">
            <a:avLst/>
          </a:prstGeom>
        </p:spPr>
      </p:pic>
      <p:sp>
        <p:nvSpPr>
          <p:cNvPr id="5" name="TextBox 4"/>
          <p:cNvSpPr txBox="1"/>
          <p:nvPr/>
        </p:nvSpPr>
        <p:spPr>
          <a:xfrm>
            <a:off x="75415" y="5034325"/>
            <a:ext cx="9624767" cy="1477328"/>
          </a:xfrm>
          <a:prstGeom prst="rect">
            <a:avLst/>
          </a:prstGeom>
          <a:noFill/>
        </p:spPr>
        <p:txBody>
          <a:bodyPr wrap="square" rtlCol="0">
            <a:spAutoFit/>
          </a:bodyPr>
          <a:lstStyle/>
          <a:p>
            <a:pPr marL="285750" indent="-285750">
              <a:buFont typeface="Wingdings" panose="05000000000000000000" pitchFamily="2" charset="2"/>
              <a:buChar char="Ø"/>
            </a:pPr>
            <a:r>
              <a:rPr lang="ru-RU" sz="2400" b="1" dirty="0">
                <a:solidFill>
                  <a:srgbClr val="002060"/>
                </a:solidFill>
                <a:latin typeface="Times New Roman" panose="02020603050405020304" pitchFamily="18" charset="0"/>
                <a:cs typeface="Times New Roman" panose="02020603050405020304" pitchFamily="18" charset="0"/>
              </a:rPr>
              <a:t>куратор не является наставником пары и не передаёт свой опыт, не даёт никаких оценок, в его задачу входит только организация взаимодействия педагогов и их профессиональный рост.</a:t>
            </a:r>
          </a:p>
          <a:p>
            <a:endParaRPr lang="ru-RU" dirty="0"/>
          </a:p>
        </p:txBody>
      </p:sp>
      <p:sp>
        <p:nvSpPr>
          <p:cNvPr id="6" name="Номер слайда 5"/>
          <p:cNvSpPr>
            <a:spLocks noGrp="1"/>
          </p:cNvSpPr>
          <p:nvPr>
            <p:ph type="sldNum" sz="quarter" idx="12"/>
          </p:nvPr>
        </p:nvSpPr>
        <p:spPr/>
        <p:txBody>
          <a:bodyPr/>
          <a:lstStyle/>
          <a:p>
            <a:fld id="{509E13E4-3DE1-40E3-BA9F-1E0E5CB08B69}" type="slidenum">
              <a:rPr lang="ru-RU" smtClean="0"/>
              <a:t>64</a:t>
            </a:fld>
            <a:endParaRPr lang="ru-RU"/>
          </a:p>
        </p:txBody>
      </p:sp>
    </p:spTree>
    <p:extLst>
      <p:ext uri="{BB962C8B-B14F-4D97-AF65-F5344CB8AC3E}">
        <p14:creationId xmlns:p14="http://schemas.microsoft.com/office/powerpoint/2010/main" val="9066329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16632"/>
            <a:ext cx="8229600" cy="792088"/>
          </a:xfrm>
        </p:spPr>
        <p:style>
          <a:lnRef idx="1">
            <a:schemeClr val="accent6"/>
          </a:lnRef>
          <a:fillRef idx="3">
            <a:schemeClr val="accent6"/>
          </a:fillRef>
          <a:effectRef idx="2">
            <a:schemeClr val="accent6"/>
          </a:effectRef>
          <a:fontRef idx="minor">
            <a:schemeClr val="lt1"/>
          </a:fontRef>
        </p:style>
        <p:txBody>
          <a:bodyPr>
            <a:normAutofit/>
          </a:bodyPr>
          <a:lstStyle/>
          <a:p>
            <a:r>
              <a:rPr lang="ru-RU" b="1" dirty="0" smtClean="0">
                <a:latin typeface="Arial" panose="020B0604020202020204" pitchFamily="34" charset="0"/>
                <a:cs typeface="Arial" panose="020B0604020202020204" pitchFamily="34" charset="0"/>
              </a:rPr>
              <a:t>ПРОЕКТНЫЕ СЕССИИ</a:t>
            </a:r>
            <a:endParaRPr lang="ru-RU" b="1" dirty="0">
              <a:latin typeface="Arial" panose="020B0604020202020204" pitchFamily="34" charset="0"/>
              <a:cs typeface="Arial" panose="020B0604020202020204" pitchFamily="34" charset="0"/>
            </a:endParaRPr>
          </a:p>
        </p:txBody>
      </p:sp>
      <p:sp>
        <p:nvSpPr>
          <p:cNvPr id="3" name="Прямоугольник 2"/>
          <p:cNvSpPr/>
          <p:nvPr/>
        </p:nvSpPr>
        <p:spPr>
          <a:xfrm>
            <a:off x="241954" y="1162502"/>
            <a:ext cx="11708091" cy="4154984"/>
          </a:xfrm>
          <a:prstGeom prst="rect">
            <a:avLst/>
          </a:prstGeom>
        </p:spPr>
        <p:txBody>
          <a:bodyPr wrap="square">
            <a:spAutoFit/>
          </a:bodyPr>
          <a:lstStyle/>
          <a:p>
            <a:pPr indent="450215" algn="just">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Учителя объединяются в команды и на первой встрече обсуждают типичные проблемы </a:t>
            </a:r>
            <a:r>
              <a:rPr lang="ru-RU"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обучения, воспитания </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 развития учащихся. Обсуждают возможные и выбирают оптимальные пути решения проблем. Затем проектируются учебные занятия и апробируются  в своих классах.</a:t>
            </a:r>
          </a:p>
          <a:p>
            <a:pPr indent="450215" algn="just">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Периодически, раз в месяц, все команды встречаются, проводят друг для друга мастер-классы, обсуждают, у кого что получилось. Происходит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взаимообучение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 самое главное – это совместное проектирование образовательного процесса на основе достижений современной педагогической науки и передовой педагогической практики.</a:t>
            </a:r>
          </a:p>
          <a:p>
            <a:pPr indent="450215" algn="just">
              <a:spcAft>
                <a:spcPts val="0"/>
              </a:spcAft>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Затем проводится диагностика детей и анализируется динамика в развитии дефицитных умений.</a:t>
            </a: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540" y="4854804"/>
            <a:ext cx="2520098" cy="1890074"/>
          </a:xfrm>
          <a:prstGeom prst="rect">
            <a:avLst/>
          </a:prstGeom>
        </p:spPr>
      </p:pic>
      <p:sp>
        <p:nvSpPr>
          <p:cNvPr id="5" name="Номер слайда 4"/>
          <p:cNvSpPr>
            <a:spLocks noGrp="1"/>
          </p:cNvSpPr>
          <p:nvPr>
            <p:ph type="sldNum" sz="quarter" idx="12"/>
          </p:nvPr>
        </p:nvSpPr>
        <p:spPr/>
        <p:txBody>
          <a:bodyPr/>
          <a:lstStyle/>
          <a:p>
            <a:fld id="{509E13E4-3DE1-40E3-BA9F-1E0E5CB08B69}" type="slidenum">
              <a:rPr lang="ru-RU" smtClean="0"/>
              <a:t>65</a:t>
            </a:fld>
            <a:endParaRPr lang="ru-RU"/>
          </a:p>
        </p:txBody>
      </p:sp>
    </p:spTree>
    <p:extLst>
      <p:ext uri="{BB962C8B-B14F-4D97-AF65-F5344CB8AC3E}">
        <p14:creationId xmlns:p14="http://schemas.microsoft.com/office/powerpoint/2010/main" val="719529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773" y="252003"/>
            <a:ext cx="10515600" cy="766091"/>
          </a:xfrm>
        </p:spPr>
        <p:style>
          <a:lnRef idx="3">
            <a:schemeClr val="lt1"/>
          </a:lnRef>
          <a:fillRef idx="1">
            <a:schemeClr val="accent6"/>
          </a:fillRef>
          <a:effectRef idx="1">
            <a:schemeClr val="accent6"/>
          </a:effectRef>
          <a:fontRef idx="minor">
            <a:schemeClr val="lt1"/>
          </a:fontRef>
        </p:style>
        <p:txBody>
          <a:bodyPr/>
          <a:lstStyle/>
          <a:p>
            <a:pPr algn="ctr"/>
            <a:r>
              <a:rPr lang="ru-RU" b="1" dirty="0">
                <a:solidFill>
                  <a:schemeClr val="bg1"/>
                </a:solidFill>
                <a:latin typeface="Times New Roman" panose="02020603050405020304" pitchFamily="18" charset="0"/>
                <a:cs typeface="Times New Roman" panose="02020603050405020304" pitchFamily="18" charset="0"/>
              </a:rPr>
              <a:t>Исследование урока (</a:t>
            </a:r>
            <a:r>
              <a:rPr lang="en-US" b="1" dirty="0">
                <a:solidFill>
                  <a:schemeClr val="bg1"/>
                </a:solidFill>
                <a:latin typeface="Times New Roman" panose="02020603050405020304" pitchFamily="18" charset="0"/>
                <a:cs typeface="Times New Roman" panose="02020603050405020304" pitchFamily="18" charset="0"/>
              </a:rPr>
              <a:t>Lesson Study</a:t>
            </a:r>
            <a:r>
              <a:rPr lang="ru-RU" b="1"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endParaRPr>
          </a:p>
        </p:txBody>
      </p:sp>
      <p:sp>
        <p:nvSpPr>
          <p:cNvPr id="3" name="TextBox 2"/>
          <p:cNvSpPr txBox="1"/>
          <p:nvPr/>
        </p:nvSpPr>
        <p:spPr>
          <a:xfrm>
            <a:off x="179109" y="1018094"/>
            <a:ext cx="11896627" cy="2677656"/>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Это </a:t>
            </a:r>
            <a:r>
              <a:rPr lang="ru-RU" sz="2400" b="1" dirty="0">
                <a:solidFill>
                  <a:srgbClr val="002060"/>
                </a:solidFill>
                <a:latin typeface="Times New Roman" panose="02020603050405020304" pitchFamily="18" charset="0"/>
                <a:cs typeface="Times New Roman" panose="02020603050405020304" pitchFamily="18" charset="0"/>
              </a:rPr>
              <a:t>инструмент совместного профессионального развития в ходе совместного проектирования, проведения и анализа урока группой учителей. В ходе этой работы группа учителей работает вместе , изучая образовательные потребности конкретных учеников, которые становятся для учителей предметом наблюдения. Наблюдая за этими учениками, учителя совместно разрабатывают проекты уроков, включающие определённые методики и технологии для повышения эффективности учебной деятельности учащихся (адресная помощь</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1085" y="3817855"/>
            <a:ext cx="11764651" cy="2677656"/>
          </a:xfrm>
          <a:prstGeom prst="rect">
            <a:avLst/>
          </a:prstGeom>
          <a:noFill/>
          <a:ln w="38100">
            <a:solidFill>
              <a:srgbClr val="002060"/>
            </a:solidFill>
          </a:ln>
        </p:spPr>
        <p:txBody>
          <a:bodyPr wrap="square" rtlCol="0">
            <a:spAutoFit/>
          </a:bodyPr>
          <a:lstStyle/>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Ценностно-смысловые отношения личности</a:t>
            </a:r>
          </a:p>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Позиция ученика на уроке: субъект УПД или объект образовательной деятельности учителя </a:t>
            </a:r>
          </a:p>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Формирующее оценивание как фактор управления УПД обучающихся</a:t>
            </a:r>
          </a:p>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Качество продуктивной деятельности обучающихся</a:t>
            </a:r>
          </a:p>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Умение учиться, владение УУД на уроке</a:t>
            </a:r>
          </a:p>
          <a:p>
            <a:pPr marL="342900" indent="-342900">
              <a:buFontTx/>
              <a:buChar char="-"/>
            </a:pPr>
            <a:r>
              <a:rPr lang="ru-RU" sz="2400" b="1" i="1" dirty="0" smtClean="0">
                <a:solidFill>
                  <a:srgbClr val="002060"/>
                </a:solidFill>
                <a:latin typeface="Times New Roman" panose="02020603050405020304" pitchFamily="18" charset="0"/>
                <a:cs typeface="Times New Roman" panose="02020603050405020304" pitchFamily="18" charset="0"/>
              </a:rPr>
              <a:t>Проявление креативности, критичности, коммуникабельности и т.д.</a:t>
            </a:r>
            <a:endParaRPr lang="ru-RU" sz="2400" b="1" i="1" dirty="0">
              <a:solidFill>
                <a:srgbClr val="00206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509E13E4-3DE1-40E3-BA9F-1E0E5CB08B69}" type="slidenum">
              <a:rPr lang="ru-RU" smtClean="0"/>
              <a:t>66</a:t>
            </a:fld>
            <a:endParaRPr lang="ru-RU"/>
          </a:p>
        </p:txBody>
      </p:sp>
    </p:spTree>
    <p:extLst>
      <p:ext uri="{BB962C8B-B14F-4D97-AF65-F5344CB8AC3E}">
        <p14:creationId xmlns:p14="http://schemas.microsoft.com/office/powerpoint/2010/main" val="3792883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773" y="252003"/>
            <a:ext cx="10515600" cy="766091"/>
          </a:xfrm>
        </p:spPr>
        <p:style>
          <a:lnRef idx="3">
            <a:schemeClr val="lt1"/>
          </a:lnRef>
          <a:fillRef idx="1">
            <a:schemeClr val="accent6"/>
          </a:fillRef>
          <a:effectRef idx="1">
            <a:schemeClr val="accent6"/>
          </a:effectRef>
          <a:fontRef idx="minor">
            <a:schemeClr val="lt1"/>
          </a:fontRef>
        </p:style>
        <p:txBody>
          <a:bodyPr/>
          <a:lstStyle/>
          <a:p>
            <a:pPr algn="ctr"/>
            <a:r>
              <a:rPr lang="ru-RU" b="1" dirty="0">
                <a:solidFill>
                  <a:schemeClr val="bg1"/>
                </a:solidFill>
                <a:latin typeface="Times New Roman" panose="02020603050405020304" pitchFamily="18" charset="0"/>
                <a:cs typeface="Times New Roman" panose="02020603050405020304" pitchFamily="18" charset="0"/>
              </a:rPr>
              <a:t>Исследование урока (</a:t>
            </a:r>
            <a:r>
              <a:rPr lang="en-US" b="1" dirty="0">
                <a:solidFill>
                  <a:schemeClr val="bg1"/>
                </a:solidFill>
                <a:latin typeface="Times New Roman" panose="02020603050405020304" pitchFamily="18" charset="0"/>
                <a:cs typeface="Times New Roman" panose="02020603050405020304" pitchFamily="18" charset="0"/>
              </a:rPr>
              <a:t>Lesson Study</a:t>
            </a:r>
            <a:r>
              <a:rPr lang="ru-RU" b="1"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endParaRPr>
          </a:p>
        </p:txBody>
      </p:sp>
      <p:sp>
        <p:nvSpPr>
          <p:cNvPr id="3" name="TextBox 2"/>
          <p:cNvSpPr txBox="1"/>
          <p:nvPr/>
        </p:nvSpPr>
        <p:spPr>
          <a:xfrm>
            <a:off x="179109" y="1018094"/>
            <a:ext cx="11896627" cy="5262979"/>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Модель исследования урока представляет собой три цикла, которые совместно проектируются, проводятся и анализируются. В ходе каждого цикла учителя делают следующее:</a:t>
            </a:r>
          </a:p>
          <a:p>
            <a:pPr algn="just"/>
            <a:r>
              <a:rPr lang="ru-RU" sz="2400" b="1" dirty="0">
                <a:solidFill>
                  <a:srgbClr val="002060"/>
                </a:solidFill>
                <a:latin typeface="Times New Roman" panose="02020603050405020304" pitchFamily="18" charset="0"/>
                <a:cs typeface="Times New Roman" panose="02020603050405020304" pitchFamily="18" charset="0"/>
              </a:rPr>
              <a:t>- собирают и анализирую данные о достижениях и затруднениях учащихся;</a:t>
            </a:r>
          </a:p>
          <a:p>
            <a:pPr algn="just"/>
            <a:r>
              <a:rPr lang="ru-RU" sz="2400" b="1" dirty="0">
                <a:solidFill>
                  <a:srgbClr val="002060"/>
                </a:solidFill>
                <a:latin typeface="Times New Roman" panose="02020603050405020304" pitchFamily="18" charset="0"/>
                <a:cs typeface="Times New Roman" panose="02020603050405020304" pitchFamily="18" charset="0"/>
              </a:rPr>
              <a:t>- совместно выбирают технологии и методики для организации преподавания учителя и учебной деятельности учащихся;</a:t>
            </a:r>
          </a:p>
          <a:p>
            <a:pPr algn="just"/>
            <a:r>
              <a:rPr lang="ru-RU" sz="2400" b="1" dirty="0">
                <a:solidFill>
                  <a:srgbClr val="002060"/>
                </a:solidFill>
                <a:latin typeface="Times New Roman" panose="02020603050405020304" pitchFamily="18" charset="0"/>
                <a:cs typeface="Times New Roman" panose="02020603050405020304" pitchFamily="18" charset="0"/>
              </a:rPr>
              <a:t>- выбирают трёх учеников, которые могут рассматриваться как типичные представители трех групп: сильные, средние слабые;</a:t>
            </a:r>
          </a:p>
          <a:p>
            <a:pPr algn="just"/>
            <a:r>
              <a:rPr lang="ru-RU" sz="2400" b="1" dirty="0">
                <a:solidFill>
                  <a:srgbClr val="002060"/>
                </a:solidFill>
                <a:latin typeface="Times New Roman" panose="02020603050405020304" pitchFamily="18" charset="0"/>
                <a:cs typeface="Times New Roman" panose="02020603050405020304" pitchFamily="18" charset="0"/>
              </a:rPr>
              <a:t>- совместно проектируют уроки в ходе которых будут определяться, как применяемые методики и технологии влияют на каждую из созданных групп учащихся;</a:t>
            </a:r>
          </a:p>
          <a:p>
            <a:pPr algn="just"/>
            <a:r>
              <a:rPr lang="ru-RU" sz="2400" b="1" dirty="0">
                <a:solidFill>
                  <a:srgbClr val="002060"/>
                </a:solidFill>
                <a:latin typeface="Times New Roman" panose="02020603050405020304" pitchFamily="18" charset="0"/>
                <a:cs typeface="Times New Roman" panose="02020603050405020304" pitchFamily="18" charset="0"/>
              </a:rPr>
              <a:t>- в фокусе внимания постоянно находятся три конкретных ученика, за которыми ведут наблюдение присутствующие на уроке учителя;</a:t>
            </a:r>
          </a:p>
          <a:p>
            <a:pPr algn="just"/>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67</a:t>
            </a:fld>
            <a:endParaRPr lang="ru-RU"/>
          </a:p>
        </p:txBody>
      </p:sp>
    </p:spTree>
    <p:extLst>
      <p:ext uri="{BB962C8B-B14F-4D97-AF65-F5344CB8AC3E}">
        <p14:creationId xmlns:p14="http://schemas.microsoft.com/office/powerpoint/2010/main" val="2489923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773" y="252003"/>
            <a:ext cx="10515600" cy="766091"/>
          </a:xfrm>
        </p:spPr>
        <p:style>
          <a:lnRef idx="3">
            <a:schemeClr val="lt1"/>
          </a:lnRef>
          <a:fillRef idx="1">
            <a:schemeClr val="accent6"/>
          </a:fillRef>
          <a:effectRef idx="1">
            <a:schemeClr val="accent6"/>
          </a:effectRef>
          <a:fontRef idx="minor">
            <a:schemeClr val="lt1"/>
          </a:fontRef>
        </p:style>
        <p:txBody>
          <a:bodyPr/>
          <a:lstStyle/>
          <a:p>
            <a:pPr algn="ctr"/>
            <a:r>
              <a:rPr lang="ru-RU" b="1" dirty="0">
                <a:solidFill>
                  <a:schemeClr val="bg1"/>
                </a:solidFill>
                <a:latin typeface="Times New Roman" panose="02020603050405020304" pitchFamily="18" charset="0"/>
                <a:cs typeface="Times New Roman" panose="02020603050405020304" pitchFamily="18" charset="0"/>
              </a:rPr>
              <a:t>Исследование урока (</a:t>
            </a:r>
            <a:r>
              <a:rPr lang="en-US" b="1" dirty="0">
                <a:solidFill>
                  <a:schemeClr val="bg1"/>
                </a:solidFill>
                <a:latin typeface="Times New Roman" panose="02020603050405020304" pitchFamily="18" charset="0"/>
                <a:cs typeface="Times New Roman" panose="02020603050405020304" pitchFamily="18" charset="0"/>
              </a:rPr>
              <a:t>Lesson Study</a:t>
            </a:r>
            <a:r>
              <a:rPr lang="ru-RU" b="1"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endParaRPr>
          </a:p>
        </p:txBody>
      </p:sp>
      <p:sp>
        <p:nvSpPr>
          <p:cNvPr id="3" name="TextBox 2"/>
          <p:cNvSpPr txBox="1"/>
          <p:nvPr/>
        </p:nvSpPr>
        <p:spPr>
          <a:xfrm>
            <a:off x="179109" y="1018094"/>
            <a:ext cx="11896627" cy="4524315"/>
          </a:xfrm>
          <a:prstGeom prst="rect">
            <a:avLst/>
          </a:prstGeom>
          <a:noFill/>
        </p:spPr>
        <p:txBody>
          <a:bodyPr wrap="square" rtlCol="0">
            <a:spAutoFit/>
          </a:bodyPr>
          <a:lstStyle/>
          <a:p>
            <a:pPr algn="just"/>
            <a:r>
              <a:rPr lang="ru-RU" dirty="0"/>
              <a:t>- </a:t>
            </a:r>
            <a:r>
              <a:rPr lang="ru-RU" sz="2400" b="1" dirty="0">
                <a:solidFill>
                  <a:srgbClr val="002060"/>
                </a:solidFill>
                <a:latin typeface="Times New Roman" panose="02020603050405020304" pitchFamily="18" charset="0"/>
                <a:cs typeface="Times New Roman" panose="02020603050405020304" pitchFamily="18" charset="0"/>
              </a:rPr>
              <a:t>учителя по очереди проводят уроки и наблюдают за уроками друг друга;</a:t>
            </a:r>
          </a:p>
          <a:p>
            <a:pPr algn="just"/>
            <a:r>
              <a:rPr lang="ru-RU" sz="2400" b="1" dirty="0">
                <a:solidFill>
                  <a:srgbClr val="002060"/>
                </a:solidFill>
                <a:latin typeface="Times New Roman" panose="02020603050405020304" pitchFamily="18" charset="0"/>
                <a:cs typeface="Times New Roman" panose="02020603050405020304" pitchFamily="18" charset="0"/>
              </a:rPr>
              <a:t>- после урока учителя-наблюдатели берут интервью у выбранных учащихся и анализируют, как на них повлияли применяемые технологии и методики;</a:t>
            </a:r>
          </a:p>
          <a:p>
            <a:pPr algn="just"/>
            <a:r>
              <a:rPr lang="ru-RU" sz="2400" b="1" dirty="0">
                <a:solidFill>
                  <a:srgbClr val="002060"/>
                </a:solidFill>
                <a:latin typeface="Times New Roman" panose="02020603050405020304" pitchFamily="18" charset="0"/>
                <a:cs typeface="Times New Roman" panose="02020603050405020304" pitchFamily="18" charset="0"/>
              </a:rPr>
              <a:t>- после завершения всех циклов члены группы подводят итог и делятся результатами с другими группами.</a:t>
            </a:r>
          </a:p>
          <a:p>
            <a:pPr algn="just"/>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r>
              <a:rPr lang="ru-RU" sz="2400" b="1" dirty="0" smtClean="0">
                <a:solidFill>
                  <a:srgbClr val="002060"/>
                </a:solidFill>
                <a:latin typeface="Times New Roman" panose="02020603050405020304" pitchFamily="18" charset="0"/>
                <a:cs typeface="Times New Roman" panose="02020603050405020304" pitchFamily="18" charset="0"/>
              </a:rPr>
              <a:t>Для </a:t>
            </a:r>
            <a:r>
              <a:rPr lang="ru-RU" sz="2400" b="1" dirty="0">
                <a:solidFill>
                  <a:srgbClr val="002060"/>
                </a:solidFill>
                <a:latin typeface="Times New Roman" panose="02020603050405020304" pitchFamily="18" charset="0"/>
                <a:cs typeface="Times New Roman" panose="02020603050405020304" pitchFamily="18" charset="0"/>
              </a:rPr>
              <a:t>организации такой работы по исследованию уроков необходимо выбрать группу учителей (троих и больше), которые готовы к внедрению в школе нового подхода.  Хорошо, когда в группе есть хотя бы один представитель управляющей команды. Далее необходимо провести встречу с отобранной группой учителей, на которой важно определить ожидания и правила работы.</a:t>
            </a:r>
          </a:p>
          <a:p>
            <a:pPr algn="just"/>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68</a:t>
            </a:fld>
            <a:endParaRPr lang="ru-RU"/>
          </a:p>
        </p:txBody>
      </p:sp>
    </p:spTree>
    <p:extLst>
      <p:ext uri="{BB962C8B-B14F-4D97-AF65-F5344CB8AC3E}">
        <p14:creationId xmlns:p14="http://schemas.microsoft.com/office/powerpoint/2010/main" val="1212261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773" y="252003"/>
            <a:ext cx="10515600" cy="766091"/>
          </a:xfrm>
        </p:spPr>
        <p:style>
          <a:lnRef idx="3">
            <a:schemeClr val="lt1"/>
          </a:lnRef>
          <a:fillRef idx="1">
            <a:schemeClr val="accent6"/>
          </a:fillRef>
          <a:effectRef idx="1">
            <a:schemeClr val="accent6"/>
          </a:effectRef>
          <a:fontRef idx="minor">
            <a:schemeClr val="lt1"/>
          </a:fontRef>
        </p:style>
        <p:txBody>
          <a:bodyPr/>
          <a:lstStyle/>
          <a:p>
            <a:pPr algn="ctr"/>
            <a:r>
              <a:rPr lang="ru-RU" b="1" dirty="0">
                <a:solidFill>
                  <a:schemeClr val="bg1"/>
                </a:solidFill>
                <a:latin typeface="Times New Roman" panose="02020603050405020304" pitchFamily="18" charset="0"/>
                <a:cs typeface="Times New Roman" panose="02020603050405020304" pitchFamily="18" charset="0"/>
              </a:rPr>
              <a:t>Исследование урока (</a:t>
            </a:r>
            <a:r>
              <a:rPr lang="en-US" b="1" dirty="0">
                <a:solidFill>
                  <a:schemeClr val="bg1"/>
                </a:solidFill>
                <a:latin typeface="Times New Roman" panose="02020603050405020304" pitchFamily="18" charset="0"/>
                <a:cs typeface="Times New Roman" panose="02020603050405020304" pitchFamily="18" charset="0"/>
              </a:rPr>
              <a:t>Lesson Study</a:t>
            </a:r>
            <a:r>
              <a:rPr lang="ru-RU" b="1"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endParaRPr>
          </a:p>
        </p:txBody>
      </p:sp>
      <p:sp>
        <p:nvSpPr>
          <p:cNvPr id="3" name="TextBox 2"/>
          <p:cNvSpPr txBox="1"/>
          <p:nvPr/>
        </p:nvSpPr>
        <p:spPr>
          <a:xfrm>
            <a:off x="179109" y="1018094"/>
            <a:ext cx="11896627" cy="4524315"/>
          </a:xfrm>
          <a:prstGeom prst="rect">
            <a:avLst/>
          </a:prstGeom>
          <a:noFill/>
        </p:spPr>
        <p:txBody>
          <a:bodyPr wrap="square" rtlCol="0">
            <a:spAutoFit/>
          </a:bodyPr>
          <a:lstStyle/>
          <a:p>
            <a:pPr algn="just"/>
            <a:r>
              <a:rPr lang="ru-RU" sz="2400" b="1" dirty="0" smtClean="0">
                <a:solidFill>
                  <a:srgbClr val="002060"/>
                </a:solidFill>
                <a:latin typeface="Times New Roman" panose="02020603050405020304" pitchFamily="18" charset="0"/>
                <a:cs typeface="Times New Roman" panose="02020603050405020304" pitchFamily="18" charset="0"/>
              </a:rPr>
              <a:t>Затем </a:t>
            </a:r>
            <a:r>
              <a:rPr lang="ru-RU" sz="2400" b="1" dirty="0">
                <a:solidFill>
                  <a:srgbClr val="002060"/>
                </a:solidFill>
                <a:latin typeface="Times New Roman" panose="02020603050405020304" pitchFamily="18" charset="0"/>
                <a:cs typeface="Times New Roman" panose="02020603050405020304" pitchFamily="18" charset="0"/>
              </a:rPr>
              <a:t>планируются несколько параметров и критериев, которые позволят диагностировать конкретные образовательные результаты учащихся. Далее учителя выбирают класс (классы) для внедрения нового подхода.</a:t>
            </a:r>
          </a:p>
          <a:p>
            <a:pPr algn="just"/>
            <a:endParaRPr lang="ru-RU" sz="2400" b="1" dirty="0" smtClean="0">
              <a:solidFill>
                <a:srgbClr val="002060"/>
              </a:solidFill>
              <a:latin typeface="Times New Roman" panose="02020603050405020304" pitchFamily="18" charset="0"/>
              <a:cs typeface="Times New Roman" panose="02020603050405020304" pitchFamily="18" charset="0"/>
            </a:endParaRPr>
          </a:p>
          <a:p>
            <a:pPr algn="just"/>
            <a:r>
              <a:rPr lang="ru-RU" sz="2400" b="1" dirty="0" smtClean="0">
                <a:solidFill>
                  <a:srgbClr val="002060"/>
                </a:solidFill>
                <a:latin typeface="Times New Roman" panose="02020603050405020304" pitchFamily="18" charset="0"/>
                <a:cs typeface="Times New Roman" panose="02020603050405020304" pitchFamily="18" charset="0"/>
              </a:rPr>
              <a:t>При </a:t>
            </a:r>
            <a:r>
              <a:rPr lang="ru-RU" sz="2400" b="1" dirty="0">
                <a:solidFill>
                  <a:srgbClr val="002060"/>
                </a:solidFill>
                <a:latin typeface="Times New Roman" panose="02020603050405020304" pitchFamily="18" charset="0"/>
                <a:cs typeface="Times New Roman" panose="02020603050405020304" pitchFamily="18" charset="0"/>
              </a:rPr>
              <a:t>проведении интервью со школьниками можно воспользоваться следующим списком вопросов:</a:t>
            </a:r>
          </a:p>
          <a:p>
            <a:pPr algn="just"/>
            <a:r>
              <a:rPr lang="ru-RU" sz="2400" b="1" dirty="0">
                <a:solidFill>
                  <a:srgbClr val="002060"/>
                </a:solidFill>
                <a:latin typeface="Times New Roman" panose="02020603050405020304" pitchFamily="18" charset="0"/>
                <a:cs typeface="Times New Roman" panose="02020603050405020304" pitchFamily="18" charset="0"/>
              </a:rPr>
              <a:t>- Что на уроке было для тебя самым важным?</a:t>
            </a:r>
          </a:p>
          <a:p>
            <a:pPr algn="just"/>
            <a:r>
              <a:rPr lang="ru-RU" sz="2400" b="1" dirty="0">
                <a:solidFill>
                  <a:srgbClr val="002060"/>
                </a:solidFill>
                <a:latin typeface="Times New Roman" panose="02020603050405020304" pitchFamily="18" charset="0"/>
                <a:cs typeface="Times New Roman" panose="02020603050405020304" pitchFamily="18" charset="0"/>
              </a:rPr>
              <a:t>- Что изменил в тебе урок?</a:t>
            </a:r>
          </a:p>
          <a:p>
            <a:pPr algn="just"/>
            <a:r>
              <a:rPr lang="ru-RU" sz="2400" b="1" dirty="0">
                <a:solidFill>
                  <a:srgbClr val="002060"/>
                </a:solidFill>
                <a:latin typeface="Times New Roman" panose="02020603050405020304" pitchFamily="18" charset="0"/>
                <a:cs typeface="Times New Roman" panose="02020603050405020304" pitchFamily="18" charset="0"/>
              </a:rPr>
              <a:t>- Как учитель помог тебе стать лучше? Что для тебя значит «лучше»?</a:t>
            </a:r>
          </a:p>
          <a:p>
            <a:pPr algn="just"/>
            <a:r>
              <a:rPr lang="ru-RU" sz="2400" b="1" dirty="0">
                <a:solidFill>
                  <a:srgbClr val="002060"/>
                </a:solidFill>
                <a:latin typeface="Times New Roman" panose="02020603050405020304" pitchFamily="18" charset="0"/>
                <a:cs typeface="Times New Roman" panose="02020603050405020304" pitchFamily="18" charset="0"/>
              </a:rPr>
              <a:t>- Что бы ты себе посоветовал, пожелал для следующего урока?</a:t>
            </a:r>
          </a:p>
          <a:p>
            <a:pPr algn="just"/>
            <a:r>
              <a:rPr lang="ru-RU" sz="2400" b="1" dirty="0">
                <a:solidFill>
                  <a:srgbClr val="002060"/>
                </a:solidFill>
                <a:latin typeface="Times New Roman" panose="02020603050405020304" pitchFamily="18" charset="0"/>
                <a:cs typeface="Times New Roman" panose="02020603050405020304" pitchFamily="18" charset="0"/>
              </a:rPr>
              <a:t>- Что бы ты посоветовал другим учащимся перед таким же уроком?</a:t>
            </a:r>
          </a:p>
          <a:p>
            <a:pPr algn="just"/>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69</a:t>
            </a:fld>
            <a:endParaRPr lang="ru-RU"/>
          </a:p>
        </p:txBody>
      </p:sp>
    </p:spTree>
    <p:extLst>
      <p:ext uri="{BB962C8B-B14F-4D97-AF65-F5344CB8AC3E}">
        <p14:creationId xmlns:p14="http://schemas.microsoft.com/office/powerpoint/2010/main" val="617493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7478970"/>
          </a:xfrm>
          <a:prstGeom prst="rect">
            <a:avLst/>
          </a:prstGeom>
          <a:noFill/>
        </p:spPr>
        <p:txBody>
          <a:bodyPr wrap="square" rtlCol="0">
            <a:spAutoFit/>
          </a:bodyPr>
          <a:lstStyle/>
          <a:p>
            <a:r>
              <a:rPr lang="ru-RU" sz="3200" b="1" i="1" dirty="0">
                <a:solidFill>
                  <a:srgbClr val="C00000"/>
                </a:solidFill>
                <a:latin typeface="Times New Roman" panose="02020603050405020304" pitchFamily="18" charset="0"/>
                <a:cs typeface="Times New Roman" panose="02020603050405020304" pitchFamily="18" charset="0"/>
              </a:rPr>
              <a:t>1 группа.</a:t>
            </a:r>
            <a:r>
              <a:rPr lang="ru-RU" sz="3200" b="1" dirty="0">
                <a:solidFill>
                  <a:srgbClr val="C00000"/>
                </a:solidFill>
                <a:latin typeface="Times New Roman" panose="02020603050405020304" pitchFamily="18" charset="0"/>
                <a:cs typeface="Times New Roman" panose="02020603050405020304" pitchFamily="18" charset="0"/>
              </a:rPr>
              <a:t> Школы, находящиеся в благоприятных социально-экономических условиях, однако демонстрирующие стабильно низкие результаты освоения обучающимися образовательной программы </a:t>
            </a:r>
            <a:r>
              <a:rPr lang="ru-RU" sz="3200" b="1" dirty="0">
                <a:solidFill>
                  <a:srgbClr val="002060"/>
                </a:solidFill>
                <a:latin typeface="Times New Roman" panose="02020603050405020304" pitchFamily="18" charset="0"/>
                <a:cs typeface="Times New Roman" panose="02020603050405020304" pitchFamily="18" charset="0"/>
              </a:rPr>
              <a:t>в силу негативного влияния таких внешних и внутренних взаимосвязанных факторов, как:</a:t>
            </a:r>
          </a:p>
          <a:p>
            <a:pPr marL="457200" lvl="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неэффективное стратегическое управление школой;</a:t>
            </a:r>
          </a:p>
          <a:p>
            <a:pPr marL="457200" lvl="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низкий уровень общекультурной и профессиональное компетентности кадрового состава;</a:t>
            </a:r>
          </a:p>
          <a:p>
            <a:pPr marL="457200" lvl="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отсутствие </a:t>
            </a:r>
            <a:r>
              <a:rPr lang="ru-RU" sz="3200" b="1" dirty="0" smtClean="0">
                <a:solidFill>
                  <a:srgbClr val="002060"/>
                </a:solidFill>
                <a:latin typeface="Times New Roman" panose="02020603050405020304" pitchFamily="18" charset="0"/>
                <a:cs typeface="Times New Roman" panose="02020603050405020304" pitchFamily="18" charset="0"/>
              </a:rPr>
              <a:t>методической системы школы, научно-методического </a:t>
            </a:r>
            <a:r>
              <a:rPr lang="ru-RU" sz="3200" b="1" dirty="0">
                <a:solidFill>
                  <a:srgbClr val="002060"/>
                </a:solidFill>
                <a:latin typeface="Times New Roman" panose="02020603050405020304" pitchFamily="18" charset="0"/>
                <a:cs typeface="Times New Roman" panose="02020603050405020304" pitchFamily="18" charset="0"/>
              </a:rPr>
              <a:t>обеспечения деятельности педагогов;</a:t>
            </a:r>
          </a:p>
          <a:p>
            <a:pPr marL="457200" lvl="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неудовлетворительное методическое обеспечение образовательного процесса;</a:t>
            </a:r>
          </a:p>
          <a:p>
            <a:pPr marL="457200" lvl="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неэффективная организация школьной жизнедеятельности детей и взрослых.</a:t>
            </a:r>
          </a:p>
          <a:p>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23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66091"/>
          </a:xfrm>
        </p:spPr>
        <p:style>
          <a:lnRef idx="3">
            <a:schemeClr val="lt1"/>
          </a:lnRef>
          <a:fillRef idx="1">
            <a:schemeClr val="accent6"/>
          </a:fillRef>
          <a:effectRef idx="1">
            <a:schemeClr val="accent6"/>
          </a:effectRef>
          <a:fontRef idx="minor">
            <a:schemeClr val="lt1"/>
          </a:fontRef>
        </p:style>
        <p:txBody>
          <a:bodyPr>
            <a:normAutofit/>
          </a:bodyPr>
          <a:lstStyle/>
          <a:p>
            <a:pPr algn="ctr"/>
            <a:r>
              <a:rPr lang="ru-RU"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Воркшопы</a:t>
            </a:r>
            <a:endParaRPr lang="ru-RU" dirty="0">
              <a:solidFill>
                <a:schemeClr val="bg1"/>
              </a:solidFill>
            </a:endParaRPr>
          </a:p>
        </p:txBody>
      </p:sp>
      <p:sp>
        <p:nvSpPr>
          <p:cNvPr id="3" name="TextBox 2"/>
          <p:cNvSpPr txBox="1"/>
          <p:nvPr/>
        </p:nvSpPr>
        <p:spPr>
          <a:xfrm>
            <a:off x="491765" y="1216058"/>
            <a:ext cx="11208470" cy="2677656"/>
          </a:xfrm>
          <a:prstGeom prst="rect">
            <a:avLst/>
          </a:prstGeom>
          <a:noFill/>
        </p:spPr>
        <p:txBody>
          <a:bodyPr wrap="square" rtlCol="0">
            <a:spAutoFit/>
          </a:bodyPr>
          <a:lstStyle/>
          <a:p>
            <a:pPr algn="just"/>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англ. «цех, мастерская») объединение учителей одного учебного предмета в </a:t>
            </a:r>
            <a:r>
              <a:rPr lang="ru-RU" sz="24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группы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для активного участия в проектировании и обсуждении собственной методической системы обучения под руководством мастера; от мастер-классов отличается обучающей программой-максимум (проходят 3-4 часа), то есть предполагает завершённость, продуктивность деятельности (готовые методические системы обучения)</a:t>
            </a:r>
          </a:p>
          <a:p>
            <a:pPr algn="just"/>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84" y="3670954"/>
            <a:ext cx="3092777" cy="3092777"/>
          </a:xfrm>
          <a:prstGeom prst="rect">
            <a:avLst/>
          </a:prstGeom>
        </p:spPr>
      </p:pic>
      <p:sp>
        <p:nvSpPr>
          <p:cNvPr id="5" name="Номер слайда 4"/>
          <p:cNvSpPr>
            <a:spLocks noGrp="1"/>
          </p:cNvSpPr>
          <p:nvPr>
            <p:ph type="sldNum" sz="quarter" idx="12"/>
          </p:nvPr>
        </p:nvSpPr>
        <p:spPr/>
        <p:txBody>
          <a:bodyPr/>
          <a:lstStyle/>
          <a:p>
            <a:fld id="{509E13E4-3DE1-40E3-BA9F-1E0E5CB08B69}" type="slidenum">
              <a:rPr lang="ru-RU" smtClean="0"/>
              <a:t>70</a:t>
            </a:fld>
            <a:endParaRPr lang="ru-RU"/>
          </a:p>
        </p:txBody>
      </p:sp>
    </p:spTree>
    <p:extLst>
      <p:ext uri="{BB962C8B-B14F-4D97-AF65-F5344CB8AC3E}">
        <p14:creationId xmlns:p14="http://schemas.microsoft.com/office/powerpoint/2010/main" val="6495485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III</a:t>
            </a:r>
            <a:r>
              <a:rPr lang="ru-RU" sz="4000" b="1" dirty="0" smtClean="0">
                <a:solidFill>
                  <a:srgbClr val="C00000"/>
                </a:solidFill>
                <a:latin typeface="Times New Roman" panose="02020603050405020304" pitchFamily="18" charset="0"/>
                <a:cs typeface="Times New Roman" panose="02020603050405020304" pitchFamily="18" charset="0"/>
              </a:rPr>
              <a:t>. Оценочно-аналитический этап</a:t>
            </a:r>
            <a:endParaRPr lang="ru-RU" sz="40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1042" y="2733481"/>
            <a:ext cx="6746449" cy="3477875"/>
          </a:xfrm>
          <a:prstGeom prst="rect">
            <a:avLst/>
          </a:prstGeom>
          <a:noFill/>
          <a:ln w="57150">
            <a:solidFill>
              <a:srgbClr val="002060"/>
            </a:solidFill>
          </a:ln>
        </p:spPr>
        <p:txBody>
          <a:bodyPr wrap="square" rtlCol="0">
            <a:spAutoFit/>
          </a:bodyPr>
          <a:lstStyle/>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Открытые уроки и внеурочные занятия педагогов</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Фестивали, выставки</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Педагогическая диагностика (тестирование, анкетирование, опрос)</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Внутренняя аттестация учителей</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Фиксация профессиональных достижений, положительной динамики (методический паспорт учителя, карта достижений и т.д.)</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Праздник чести школы</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Создание галереи успеха</a:t>
            </a:r>
          </a:p>
          <a:p>
            <a:pPr marL="342900" indent="-342900">
              <a:buFont typeface="Wingdings" panose="05000000000000000000" pitchFamily="2" charset="2"/>
              <a:buChar char="Ø"/>
            </a:pPr>
            <a:r>
              <a:rPr lang="ru-RU" sz="2000" b="1" dirty="0" smtClean="0">
                <a:solidFill>
                  <a:srgbClr val="002060"/>
                </a:solidFill>
                <a:latin typeface="Times New Roman" panose="02020603050405020304" pitchFamily="18" charset="0"/>
                <a:cs typeface="Times New Roman" panose="02020603050405020304" pitchFamily="18" charset="0"/>
              </a:rPr>
              <a:t>Дискуссионные площадки, круглые столы</a:t>
            </a:r>
          </a:p>
        </p:txBody>
      </p:sp>
      <p:sp>
        <p:nvSpPr>
          <p:cNvPr id="2" name="TextBox 1"/>
          <p:cNvSpPr txBox="1"/>
          <p:nvPr/>
        </p:nvSpPr>
        <p:spPr>
          <a:xfrm>
            <a:off x="7956223" y="3261674"/>
            <a:ext cx="3893270" cy="2554545"/>
          </a:xfrm>
          <a:prstGeom prst="rect">
            <a:avLst/>
          </a:prstGeom>
          <a:noFill/>
        </p:spPr>
        <p:txBody>
          <a:bodyPr wrap="square" rtlCol="0">
            <a:spAutoFit/>
          </a:bodyPr>
          <a:lstStyle/>
          <a:p>
            <a:r>
              <a:rPr lang="ru-RU" sz="3200" b="1" i="1" dirty="0" smtClean="0">
                <a:solidFill>
                  <a:srgbClr val="C00000"/>
                </a:solidFill>
                <a:latin typeface="Times New Roman" panose="02020603050405020304" pitchFamily="18" charset="0"/>
                <a:cs typeface="Times New Roman" panose="02020603050405020304" pitchFamily="18" charset="0"/>
              </a:rPr>
              <a:t>Объективность</a:t>
            </a:r>
          </a:p>
          <a:p>
            <a:r>
              <a:rPr lang="ru-RU" sz="3200" b="1" i="1" dirty="0" err="1" smtClean="0">
                <a:solidFill>
                  <a:srgbClr val="C00000"/>
                </a:solidFill>
                <a:latin typeface="Times New Roman" panose="02020603050405020304" pitchFamily="18" charset="0"/>
                <a:cs typeface="Times New Roman" panose="02020603050405020304" pitchFamily="18" charset="0"/>
              </a:rPr>
              <a:t>Критериальность</a:t>
            </a:r>
            <a:endParaRPr lang="ru-RU" sz="3200" b="1" i="1" dirty="0" smtClean="0">
              <a:solidFill>
                <a:srgbClr val="C00000"/>
              </a:solidFill>
              <a:latin typeface="Times New Roman" panose="02020603050405020304" pitchFamily="18" charset="0"/>
              <a:cs typeface="Times New Roman" panose="02020603050405020304" pitchFamily="18" charset="0"/>
            </a:endParaRPr>
          </a:p>
          <a:p>
            <a:r>
              <a:rPr lang="ru-RU" sz="3200" b="1" i="1" dirty="0" smtClean="0">
                <a:solidFill>
                  <a:srgbClr val="C00000"/>
                </a:solidFill>
                <a:latin typeface="Times New Roman" panose="02020603050405020304" pitchFamily="18" charset="0"/>
                <a:cs typeface="Times New Roman" panose="02020603050405020304" pitchFamily="18" charset="0"/>
              </a:rPr>
              <a:t>Открытость</a:t>
            </a:r>
          </a:p>
          <a:p>
            <a:r>
              <a:rPr lang="ru-RU" sz="3200" b="1" i="1" dirty="0" smtClean="0">
                <a:solidFill>
                  <a:srgbClr val="C00000"/>
                </a:solidFill>
                <a:latin typeface="Times New Roman" panose="02020603050405020304" pitchFamily="18" charset="0"/>
                <a:cs typeface="Times New Roman" panose="02020603050405020304" pitchFamily="18" charset="0"/>
              </a:rPr>
              <a:t>Сочетание оценки с самооценкой</a:t>
            </a:r>
            <a:endParaRPr lang="ru-RU" sz="3200" b="1" i="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65748" y="1366887"/>
            <a:ext cx="9257122" cy="1477328"/>
          </a:xfrm>
          <a:prstGeom prst="rect">
            <a:avLst/>
          </a:prstGeom>
          <a:noFill/>
        </p:spPr>
        <p:txBody>
          <a:bodyPr wrap="square" rtlCol="0">
            <a:spAutoFit/>
          </a:bodyPr>
          <a:lstStyle/>
          <a:p>
            <a:r>
              <a:rPr lang="ru-RU" b="1" i="1" dirty="0" smtClean="0">
                <a:solidFill>
                  <a:srgbClr val="002060"/>
                </a:solidFill>
                <a:latin typeface="Times New Roman" panose="02020603050405020304" pitchFamily="18" charset="0"/>
                <a:cs typeface="Times New Roman" panose="02020603050405020304" pitchFamily="18" charset="0"/>
              </a:rPr>
              <a:t>«Я </a:t>
            </a:r>
            <a:r>
              <a:rPr lang="ru-RU" b="1" i="1" dirty="0">
                <a:solidFill>
                  <a:srgbClr val="002060"/>
                </a:solidFill>
                <a:latin typeface="Times New Roman" panose="02020603050405020304" pitchFamily="18" charset="0"/>
                <a:cs typeface="Times New Roman" panose="02020603050405020304" pitchFamily="18" charset="0"/>
              </a:rPr>
              <a:t>не устаю повторять, что управление качеством начинается с подготовки кадров и заканчивается подготовкой </a:t>
            </a:r>
            <a:r>
              <a:rPr lang="ru-RU" b="1" i="1" dirty="0" smtClean="0">
                <a:solidFill>
                  <a:srgbClr val="002060"/>
                </a:solidFill>
                <a:latin typeface="Times New Roman" panose="02020603050405020304" pitchFamily="18" charset="0"/>
                <a:cs typeface="Times New Roman" panose="02020603050405020304" pitchFamily="18" charset="0"/>
              </a:rPr>
              <a:t>кадров»</a:t>
            </a:r>
            <a:endParaRPr lang="ru-RU" b="1" i="1" dirty="0">
              <a:solidFill>
                <a:srgbClr val="002060"/>
              </a:solidFill>
              <a:latin typeface="Times New Roman" panose="02020603050405020304" pitchFamily="18" charset="0"/>
              <a:cs typeface="Times New Roman" panose="02020603050405020304" pitchFamily="18" charset="0"/>
            </a:endParaRPr>
          </a:p>
          <a:p>
            <a:pPr algn="r"/>
            <a:r>
              <a:rPr lang="ru-RU" b="1" i="1" dirty="0" err="1">
                <a:solidFill>
                  <a:srgbClr val="002060"/>
                </a:solidFill>
                <a:latin typeface="Times New Roman" panose="02020603050405020304" pitchFamily="18" charset="0"/>
                <a:cs typeface="Times New Roman" panose="02020603050405020304" pitchFamily="18" charset="0"/>
              </a:rPr>
              <a:t>Каору</a:t>
            </a:r>
            <a:r>
              <a:rPr lang="ru-RU" b="1" i="1" dirty="0">
                <a:solidFill>
                  <a:srgbClr val="002060"/>
                </a:solidFill>
                <a:latin typeface="Times New Roman" panose="02020603050405020304" pitchFamily="18" charset="0"/>
                <a:cs typeface="Times New Roman" panose="02020603050405020304" pitchFamily="18" charset="0"/>
              </a:rPr>
              <a:t> </a:t>
            </a:r>
            <a:r>
              <a:rPr lang="ru-RU" b="1" i="1" dirty="0" err="1" smtClean="0">
                <a:solidFill>
                  <a:srgbClr val="002060"/>
                </a:solidFill>
                <a:latin typeface="Times New Roman" panose="02020603050405020304" pitchFamily="18" charset="0"/>
                <a:cs typeface="Times New Roman" panose="02020603050405020304" pitchFamily="18" charset="0"/>
              </a:rPr>
              <a:t>Исикаваз</a:t>
            </a:r>
            <a:r>
              <a:rPr lang="ru-RU" b="1" i="1" dirty="0">
                <a:solidFill>
                  <a:srgbClr val="002060"/>
                </a:solidFill>
                <a:latin typeface="Times New Roman" panose="02020603050405020304" pitchFamily="18" charset="0"/>
                <a:cs typeface="Times New Roman" panose="02020603050405020304" pitchFamily="18" charset="0"/>
              </a:rPr>
              <a:t> </a:t>
            </a:r>
            <a:r>
              <a:rPr lang="ru-RU" b="1" i="1" dirty="0" smtClean="0">
                <a:solidFill>
                  <a:srgbClr val="002060"/>
                </a:solidFill>
                <a:latin typeface="Times New Roman" panose="02020603050405020304" pitchFamily="18" charset="0"/>
                <a:cs typeface="Times New Roman" panose="02020603050405020304" pitchFamily="18" charset="0"/>
              </a:rPr>
              <a:t>(1915–1990</a:t>
            </a:r>
            <a:r>
              <a:rPr lang="ru-RU" b="1" i="1" dirty="0">
                <a:solidFill>
                  <a:srgbClr val="002060"/>
                </a:solidFill>
                <a:latin typeface="Times New Roman" panose="02020603050405020304" pitchFamily="18" charset="0"/>
                <a:cs typeface="Times New Roman" panose="02020603050405020304" pitchFamily="18" charset="0"/>
              </a:rPr>
              <a:t>) выдающийся японский специалист в области качества, автор книги «Японские методы управления качеством» </a:t>
            </a:r>
          </a:p>
          <a:p>
            <a:endParaRPr lang="ru-RU" dirty="0"/>
          </a:p>
        </p:txBody>
      </p:sp>
      <p:sp>
        <p:nvSpPr>
          <p:cNvPr id="7" name="Номер слайда 6"/>
          <p:cNvSpPr>
            <a:spLocks noGrp="1"/>
          </p:cNvSpPr>
          <p:nvPr>
            <p:ph type="sldNum" sz="quarter" idx="12"/>
          </p:nvPr>
        </p:nvSpPr>
        <p:spPr/>
        <p:txBody>
          <a:bodyPr/>
          <a:lstStyle/>
          <a:p>
            <a:fld id="{509E13E4-3DE1-40E3-BA9F-1E0E5CB08B69}" type="slidenum">
              <a:rPr lang="ru-RU" smtClean="0"/>
              <a:t>71</a:t>
            </a:fld>
            <a:endParaRPr lang="ru-RU"/>
          </a:p>
        </p:txBody>
      </p:sp>
    </p:spTree>
    <p:extLst>
      <p:ext uri="{BB962C8B-B14F-4D97-AF65-F5344CB8AC3E}">
        <p14:creationId xmlns:p14="http://schemas.microsoft.com/office/powerpoint/2010/main" val="24944316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63951" y="274637"/>
            <a:ext cx="11651529" cy="994123"/>
          </a:xfrm>
          <a:solidFill>
            <a:srgbClr val="002060"/>
          </a:solidFill>
        </p:spPr>
        <p:txBody>
          <a:bodyPr>
            <a:normAutofit fontScale="90000"/>
          </a:bodyPr>
          <a:lstStyle/>
          <a:p>
            <a:pPr algn="ctr"/>
            <a:r>
              <a:rPr lang="ru-RU" b="1" dirty="0">
                <a:solidFill>
                  <a:schemeClr val="bg1"/>
                </a:solidFill>
                <a:latin typeface="Times New Roman" pitchFamily="18" charset="0"/>
              </a:rPr>
              <a:t>Оценка </a:t>
            </a:r>
            <a:r>
              <a:rPr lang="ru-RU" b="1" dirty="0" smtClean="0">
                <a:solidFill>
                  <a:schemeClr val="bg1"/>
                </a:solidFill>
                <a:latin typeface="Times New Roman" pitchFamily="18" charset="0"/>
              </a:rPr>
              <a:t>качества методического процесса в школе, его результативности</a:t>
            </a:r>
            <a:endParaRPr lang="ru-RU" b="1" dirty="0">
              <a:solidFill>
                <a:schemeClr val="bg1"/>
              </a:solidFill>
              <a:latin typeface="Times New Roman" pitchFamily="18" charset="0"/>
            </a:endParaRPr>
          </a:p>
        </p:txBody>
      </p:sp>
      <p:sp>
        <p:nvSpPr>
          <p:cNvPr id="8201" name="Text Box 9"/>
          <p:cNvSpPr txBox="1">
            <a:spLocks noChangeArrowheads="1"/>
          </p:cNvSpPr>
          <p:nvPr/>
        </p:nvSpPr>
        <p:spPr bwMode="auto">
          <a:xfrm>
            <a:off x="169683" y="1560992"/>
            <a:ext cx="11745797" cy="4893647"/>
          </a:xfrm>
          <a:prstGeom prst="rect">
            <a:avLst/>
          </a:prstGeom>
          <a:solidFill>
            <a:schemeClr val="bg1"/>
          </a:soli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buFontTx/>
              <a:buChar char="•"/>
            </a:pPr>
            <a:r>
              <a:rPr lang="ru-RU" sz="2400" b="1" dirty="0">
                <a:solidFill>
                  <a:srgbClr val="002060"/>
                </a:solidFill>
                <a:latin typeface="Times New Roman" pitchFamily="18" charset="0"/>
              </a:rPr>
              <a:t>уровень адаптации новых педагогических работников школы;</a:t>
            </a:r>
          </a:p>
          <a:p>
            <a:pPr>
              <a:buFontTx/>
              <a:buChar char="•"/>
            </a:pPr>
            <a:r>
              <a:rPr lang="ru-RU" sz="2400" b="1" dirty="0">
                <a:solidFill>
                  <a:srgbClr val="002060"/>
                </a:solidFill>
                <a:latin typeface="Times New Roman" pitchFamily="18" charset="0"/>
              </a:rPr>
              <a:t>профессиональная компетентность молодых учителей и уровень освоения ими педагогической профессии;</a:t>
            </a:r>
          </a:p>
          <a:p>
            <a:pPr>
              <a:buFontTx/>
              <a:buChar char="•"/>
            </a:pPr>
            <a:r>
              <a:rPr lang="ru-RU" sz="2400" b="1" dirty="0">
                <a:solidFill>
                  <a:srgbClr val="002060"/>
                </a:solidFill>
                <a:latin typeface="Times New Roman" pitchFamily="18" charset="0"/>
              </a:rPr>
              <a:t>рост профессионализма учителей и готовность решать задачи, поставленные перед школой;</a:t>
            </a:r>
          </a:p>
          <a:p>
            <a:pPr>
              <a:buFontTx/>
              <a:buChar char="•"/>
            </a:pPr>
            <a:r>
              <a:rPr lang="ru-RU" sz="2400" b="1" dirty="0">
                <a:solidFill>
                  <a:srgbClr val="002060"/>
                </a:solidFill>
                <a:latin typeface="Times New Roman" pitchFamily="18" charset="0"/>
              </a:rPr>
              <a:t>владение учителями новыми теоретическими знаниями и педагогическими технологиями, на которые переводится образовательный процесс в школе;</a:t>
            </a:r>
          </a:p>
          <a:p>
            <a:pPr>
              <a:buFontTx/>
              <a:buChar char="•"/>
            </a:pPr>
            <a:r>
              <a:rPr lang="ru-RU" sz="2400" b="1" dirty="0">
                <a:solidFill>
                  <a:srgbClr val="002060"/>
                </a:solidFill>
                <a:latin typeface="Times New Roman" pitchFamily="18" charset="0"/>
              </a:rPr>
              <a:t>качество методического обеспечения профессиональной деятельности </a:t>
            </a:r>
            <a:r>
              <a:rPr lang="ru-RU" sz="2400" b="1" dirty="0" smtClean="0">
                <a:solidFill>
                  <a:srgbClr val="002060"/>
                </a:solidFill>
                <a:latin typeface="Times New Roman" pitchFamily="18" charset="0"/>
              </a:rPr>
              <a:t>педагогов, реализация МСО;</a:t>
            </a:r>
            <a:endParaRPr lang="ru-RU" sz="2400" b="1" dirty="0">
              <a:solidFill>
                <a:srgbClr val="002060"/>
              </a:solidFill>
              <a:latin typeface="Times New Roman" pitchFamily="18" charset="0"/>
            </a:endParaRPr>
          </a:p>
          <a:p>
            <a:pPr>
              <a:buFontTx/>
              <a:buChar char="•"/>
            </a:pPr>
            <a:r>
              <a:rPr lang="ru-RU" sz="2400" b="1" dirty="0">
                <a:solidFill>
                  <a:srgbClr val="002060"/>
                </a:solidFill>
                <a:latin typeface="Times New Roman" pitchFamily="18" charset="0"/>
              </a:rPr>
              <a:t>освоение учителями школы наиболее ценного опыта своих коллег в решении задач, стоящих перед школой;</a:t>
            </a:r>
          </a:p>
          <a:p>
            <a:pPr>
              <a:buFontTx/>
              <a:buChar char="•"/>
            </a:pPr>
            <a:r>
              <a:rPr lang="ru-RU" sz="2400" b="1" dirty="0">
                <a:solidFill>
                  <a:srgbClr val="002060"/>
                </a:solidFill>
                <a:latin typeface="Times New Roman" pitchFamily="18" charset="0"/>
              </a:rPr>
              <a:t>способность учителей к профессиональному саморазвитию на протяжении всего времени работы в школе </a:t>
            </a:r>
            <a:r>
              <a:rPr lang="ru-RU" sz="2400" b="1" i="1" dirty="0">
                <a:solidFill>
                  <a:srgbClr val="002060"/>
                </a:solidFill>
                <a:latin typeface="Times New Roman" pitchFamily="18" charset="0"/>
              </a:rPr>
              <a:t>(Н.В. </a:t>
            </a:r>
            <a:r>
              <a:rPr lang="ru-RU" sz="2400" b="1" i="1" dirty="0" err="1">
                <a:solidFill>
                  <a:srgbClr val="002060"/>
                </a:solidFill>
                <a:latin typeface="Times New Roman" pitchFamily="18" charset="0"/>
              </a:rPr>
              <a:t>Немова</a:t>
            </a:r>
            <a:r>
              <a:rPr lang="ru-RU" sz="2400" b="1" i="1" dirty="0">
                <a:solidFill>
                  <a:srgbClr val="002060"/>
                </a:solidFill>
                <a:latin typeface="Times New Roman" pitchFamily="18" charset="0"/>
              </a:rPr>
              <a:t>)</a:t>
            </a:r>
          </a:p>
        </p:txBody>
      </p:sp>
      <p:sp>
        <p:nvSpPr>
          <p:cNvPr id="2" name="Номер слайда 1"/>
          <p:cNvSpPr>
            <a:spLocks noGrp="1"/>
          </p:cNvSpPr>
          <p:nvPr>
            <p:ph type="sldNum" sz="quarter" idx="12"/>
          </p:nvPr>
        </p:nvSpPr>
        <p:spPr/>
        <p:txBody>
          <a:bodyPr/>
          <a:lstStyle/>
          <a:p>
            <a:fld id="{509E13E4-3DE1-40E3-BA9F-1E0E5CB08B69}" type="slidenum">
              <a:rPr lang="ru-RU" smtClean="0"/>
              <a:t>72</a:t>
            </a:fld>
            <a:endParaRPr lang="ru-RU"/>
          </a:p>
        </p:txBody>
      </p:sp>
    </p:spTree>
    <p:extLst>
      <p:ext uri="{BB962C8B-B14F-4D97-AF65-F5344CB8AC3E}">
        <p14:creationId xmlns:p14="http://schemas.microsoft.com/office/powerpoint/2010/main" val="1530219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1981920" y="318275"/>
            <a:ext cx="8231040" cy="1059951"/>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3400" b="1" dirty="0">
                <a:solidFill>
                  <a:srgbClr val="C00000"/>
                </a:solidFill>
                <a:latin typeface="Times New Roman" pitchFamily="16" charset="0"/>
              </a:rPr>
              <a:t>Критерии оценки качества методической работы в школе</a:t>
            </a:r>
          </a:p>
        </p:txBody>
      </p:sp>
      <p:sp>
        <p:nvSpPr>
          <p:cNvPr id="20483" name="Rectangle 2"/>
          <p:cNvSpPr>
            <a:spLocks noGrp="1" noChangeArrowheads="1"/>
          </p:cNvSpPr>
          <p:nvPr>
            <p:ph type="body" idx="4294967295"/>
          </p:nvPr>
        </p:nvSpPr>
        <p:spPr>
          <a:xfrm>
            <a:off x="301659" y="1824672"/>
            <a:ext cx="11764650" cy="3339710"/>
          </a:xfrm>
          <a:ln>
            <a:solidFill>
              <a:srgbClr val="002060"/>
            </a:solidFill>
          </a:ln>
        </p:spPr>
        <p:txBody>
          <a:bodyPr vert="horz" lIns="0" tIns="25469" rIns="0" bIns="0" rtlCol="0">
            <a:normAutofit/>
          </a:bodyPr>
          <a:lstStyle/>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dirty="0">
                <a:solidFill>
                  <a:srgbClr val="C00000"/>
                </a:solidFill>
                <a:latin typeface="Times New Roman" pitchFamily="16" charset="0"/>
              </a:rPr>
              <a:t>Критерий</a:t>
            </a:r>
            <a:r>
              <a:rPr lang="ru-RU" sz="2600" b="1" dirty="0">
                <a:solidFill>
                  <a:srgbClr val="002060"/>
                </a:solidFill>
                <a:latin typeface="Times New Roman" pitchFamily="16" charset="0"/>
              </a:rPr>
              <a:t> – признак, на основании которого производится оценка чего-либо</a:t>
            </a:r>
          </a:p>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dirty="0">
                <a:solidFill>
                  <a:srgbClr val="C00000"/>
                </a:solidFill>
                <a:latin typeface="Times New Roman" pitchFamily="16" charset="0"/>
              </a:rPr>
              <a:t>Критерий</a:t>
            </a:r>
            <a:r>
              <a:rPr lang="ru-RU" sz="2600" b="1" dirty="0">
                <a:solidFill>
                  <a:srgbClr val="002060"/>
                </a:solidFill>
                <a:latin typeface="Times New Roman" pitchFamily="16" charset="0"/>
              </a:rPr>
              <a:t> – это то, </a:t>
            </a:r>
            <a:r>
              <a:rPr lang="ru-RU" sz="2600" b="1" dirty="0" smtClean="0">
                <a:solidFill>
                  <a:srgbClr val="002060"/>
                </a:solidFill>
                <a:latin typeface="Times New Roman" pitchFamily="16" charset="0"/>
              </a:rPr>
              <a:t>что позволяет </a:t>
            </a:r>
            <a:r>
              <a:rPr lang="ru-RU" sz="2600" b="1" dirty="0">
                <a:solidFill>
                  <a:srgbClr val="002060"/>
                </a:solidFill>
                <a:latin typeface="Times New Roman" pitchFamily="16" charset="0"/>
              </a:rPr>
              <a:t>соотнести, увидеть соответствие (или его отсутствие) между целью и результатом</a:t>
            </a:r>
          </a:p>
          <a:p>
            <a:pPr indent="-34128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dirty="0">
                <a:solidFill>
                  <a:srgbClr val="000080"/>
                </a:solidFill>
                <a:latin typeface="Times New Roman" pitchFamily="16" charset="0"/>
              </a:rPr>
              <a:t>Объявление (</a:t>
            </a:r>
            <a:r>
              <a:rPr lang="ru-RU" sz="2600" b="1" dirty="0" smtClean="0">
                <a:solidFill>
                  <a:srgbClr val="000080"/>
                </a:solidFill>
                <a:latin typeface="Times New Roman" pitchFamily="16" charset="0"/>
              </a:rPr>
              <a:t>называние, обозначение) </a:t>
            </a:r>
            <a:r>
              <a:rPr lang="ru-RU" sz="2600" b="1" dirty="0">
                <a:solidFill>
                  <a:srgbClr val="000080"/>
                </a:solidFill>
                <a:latin typeface="Times New Roman" pitchFamily="16" charset="0"/>
              </a:rPr>
              <a:t>критериев оценки</a:t>
            </a:r>
          </a:p>
          <a:p>
            <a:pPr indent="-34128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dirty="0">
                <a:solidFill>
                  <a:srgbClr val="000080"/>
                </a:solidFill>
                <a:latin typeface="Times New Roman" pitchFamily="16" charset="0"/>
              </a:rPr>
              <a:t>любой работы до ее начала – </a:t>
            </a:r>
            <a:r>
              <a:rPr lang="ru-RU" sz="2600" b="1" u="sng" dirty="0">
                <a:solidFill>
                  <a:srgbClr val="000080"/>
                </a:solidFill>
                <a:latin typeface="Times New Roman" pitchFamily="16" charset="0"/>
              </a:rPr>
              <a:t>свидетельство</a:t>
            </a:r>
          </a:p>
          <a:p>
            <a:pPr indent="-34128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600" b="1" u="sng" dirty="0">
                <a:solidFill>
                  <a:srgbClr val="000080"/>
                </a:solidFill>
                <a:latin typeface="Times New Roman" pitchFamily="16" charset="0"/>
              </a:rPr>
              <a:t>управленческой культуры руководителя</a:t>
            </a:r>
          </a:p>
          <a:p>
            <a:pPr indent="-341285" algn="ctr">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3400" dirty="0">
              <a:solidFill>
                <a:srgbClr val="000080"/>
              </a:solidFill>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73</a:t>
            </a:fld>
            <a:endParaRPr lang="ru-RU"/>
          </a:p>
        </p:txBody>
      </p:sp>
    </p:spTree>
    <p:extLst>
      <p:ext uri="{BB962C8B-B14F-4D97-AF65-F5344CB8AC3E}">
        <p14:creationId xmlns:p14="http://schemas.microsoft.com/office/powerpoint/2010/main" val="1193805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90195" y="135899"/>
            <a:ext cx="11481847" cy="1057071"/>
          </a:xfrm>
        </p:spPr>
        <p:style>
          <a:lnRef idx="1">
            <a:schemeClr val="accent2"/>
          </a:lnRef>
          <a:fillRef idx="3">
            <a:schemeClr val="accent2"/>
          </a:fillRef>
          <a:effectRef idx="2">
            <a:schemeClr val="accent2"/>
          </a:effectRef>
          <a:fontRef idx="minor">
            <a:schemeClr val="lt1"/>
          </a:fontRef>
        </p:style>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3400" b="1" dirty="0">
                <a:solidFill>
                  <a:schemeClr val="bg1"/>
                </a:solidFill>
                <a:latin typeface="Times New Roman" pitchFamily="16" charset="0"/>
              </a:rPr>
              <a:t>Критерии оценки качества методической работы в школе ( по М.М. Поташнику)</a:t>
            </a:r>
          </a:p>
        </p:txBody>
      </p:sp>
      <p:sp>
        <p:nvSpPr>
          <p:cNvPr id="21507" name="Rectangle 2"/>
          <p:cNvSpPr>
            <a:spLocks noGrp="1" noChangeArrowheads="1"/>
          </p:cNvSpPr>
          <p:nvPr>
            <p:ph type="body" idx="4294967295"/>
          </p:nvPr>
        </p:nvSpPr>
        <p:spPr>
          <a:xfrm>
            <a:off x="399207" y="1597587"/>
            <a:ext cx="8707086" cy="3270584"/>
          </a:xfrm>
        </p:spPr>
        <p:txBody>
          <a:bodyPr vert="horz" lIns="0" tIns="25469" rIns="0" bIns="0" rtlCol="0">
            <a:normAutofit/>
          </a:bodyPr>
          <a:lstStyle/>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C00000"/>
                </a:solidFill>
                <a:latin typeface="Times New Roman" pitchFamily="16" charset="0"/>
              </a:rPr>
              <a:t>Критерий результативности </a:t>
            </a:r>
            <a:r>
              <a:rPr lang="ru-RU" sz="2300" dirty="0">
                <a:latin typeface="Times New Roman" pitchFamily="16" charset="0"/>
              </a:rPr>
              <a:t>определяется повышением уровня знаний, мастерства, квалификации</a:t>
            </a:r>
          </a:p>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C00000"/>
                </a:solidFill>
                <a:latin typeface="Times New Roman" pitchFamily="16" charset="0"/>
              </a:rPr>
              <a:t>Критерий рациональности расходования времени </a:t>
            </a:r>
            <a:r>
              <a:rPr lang="ru-RU" sz="2300" dirty="0">
                <a:latin typeface="Times New Roman" pitchFamily="16" charset="0"/>
              </a:rPr>
              <a:t>предполагает индивидуальный подход к учителям, дифференциацию этого времени в зависимости от степени профессионализма учителя с целью оптимизации этого времени</a:t>
            </a:r>
          </a:p>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C00000"/>
                </a:solidFill>
                <a:latin typeface="Times New Roman" pitchFamily="16" charset="0"/>
              </a:rPr>
              <a:t>Критерий стимулирующей роли методической работы </a:t>
            </a:r>
            <a:r>
              <a:rPr lang="ru-RU" sz="2300" dirty="0">
                <a:latin typeface="Times New Roman" pitchFamily="16" charset="0"/>
              </a:rPr>
              <a:t>определяется степенью профессиональной (методической) мобильности педагогов школы</a:t>
            </a:r>
          </a:p>
          <a:p>
            <a:pPr indent="-341285">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dirty="0">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74</a:t>
            </a:fld>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9891" y="1839377"/>
            <a:ext cx="2927993" cy="2063320"/>
          </a:xfrm>
          <a:prstGeom prst="rect">
            <a:avLst/>
          </a:prstGeom>
        </p:spPr>
      </p:pic>
    </p:spTree>
    <p:extLst>
      <p:ext uri="{BB962C8B-B14F-4D97-AF65-F5344CB8AC3E}">
        <p14:creationId xmlns:p14="http://schemas.microsoft.com/office/powerpoint/2010/main" val="11276979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433633" y="214580"/>
            <a:ext cx="11613823" cy="737527"/>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3400" b="1" dirty="0">
                <a:solidFill>
                  <a:srgbClr val="C00000"/>
                </a:solidFill>
                <a:latin typeface="Times New Roman" pitchFamily="16" charset="0"/>
              </a:rPr>
              <a:t>Оценка качества </a:t>
            </a:r>
            <a:r>
              <a:rPr lang="ru-RU" sz="3400" b="1" dirty="0" smtClean="0">
                <a:solidFill>
                  <a:srgbClr val="C00000"/>
                </a:solidFill>
                <a:latin typeface="Times New Roman" pitchFamily="16" charset="0"/>
              </a:rPr>
              <a:t>методического процесса </a:t>
            </a:r>
            <a:r>
              <a:rPr lang="ru-RU" sz="3400" b="1" dirty="0">
                <a:solidFill>
                  <a:srgbClr val="C00000"/>
                </a:solidFill>
                <a:latin typeface="Times New Roman" pitchFamily="16" charset="0"/>
              </a:rPr>
              <a:t>в школе</a:t>
            </a:r>
          </a:p>
        </p:txBody>
      </p:sp>
      <p:sp>
        <p:nvSpPr>
          <p:cNvPr id="3" name="Номер слайда 2"/>
          <p:cNvSpPr>
            <a:spLocks noGrp="1"/>
          </p:cNvSpPr>
          <p:nvPr>
            <p:ph type="sldNum" sz="quarter" idx="12"/>
          </p:nvPr>
        </p:nvSpPr>
        <p:spPr/>
        <p:txBody>
          <a:bodyPr/>
          <a:lstStyle/>
          <a:p>
            <a:fld id="{509E13E4-3DE1-40E3-BA9F-1E0E5CB08B69}" type="slidenum">
              <a:rPr lang="ru-RU" smtClean="0"/>
              <a:t>75</a:t>
            </a:fld>
            <a:endParaRPr lang="ru-RU"/>
          </a:p>
        </p:txBody>
      </p:sp>
      <p:sp>
        <p:nvSpPr>
          <p:cNvPr id="4" name="TextBox 3"/>
          <p:cNvSpPr txBox="1"/>
          <p:nvPr/>
        </p:nvSpPr>
        <p:spPr>
          <a:xfrm>
            <a:off x="4524867" y="1150070"/>
            <a:ext cx="7107810" cy="4524315"/>
          </a:xfrm>
          <a:prstGeom prst="rect">
            <a:avLst/>
          </a:prstGeom>
          <a:noFill/>
        </p:spPr>
        <p:txBody>
          <a:bodyPr wrap="square" rtlCol="0">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Динамика образовательных результатов обучающихся</a:t>
            </a:r>
          </a:p>
          <a:p>
            <a:pPr algn="ctr"/>
            <a:r>
              <a:rPr lang="ru-RU" sz="3600" b="1" dirty="0" smtClean="0">
                <a:solidFill>
                  <a:srgbClr val="002060"/>
                </a:solidFill>
                <a:latin typeface="Times New Roman" panose="02020603050405020304" pitchFamily="18" charset="0"/>
                <a:cs typeface="Times New Roman" panose="02020603050405020304" pitchFamily="18" charset="0"/>
              </a:rPr>
              <a:t>Повышение учебной мотивации обучающихся, наличие потребности в образовании</a:t>
            </a:r>
          </a:p>
          <a:p>
            <a:pPr algn="ctr"/>
            <a:r>
              <a:rPr lang="ru-RU" sz="3600" b="1" dirty="0" smtClean="0">
                <a:solidFill>
                  <a:srgbClr val="002060"/>
                </a:solidFill>
                <a:latin typeface="Times New Roman" panose="02020603050405020304" pitchFamily="18" charset="0"/>
                <a:cs typeface="Times New Roman" panose="02020603050405020304" pitchFamily="18" charset="0"/>
              </a:rPr>
              <a:t>Улучшение поведения обучающихся, их способности к </a:t>
            </a:r>
            <a:r>
              <a:rPr lang="ru-RU" sz="3600" b="1" dirty="0" err="1" smtClean="0">
                <a:solidFill>
                  <a:srgbClr val="002060"/>
                </a:solidFill>
                <a:latin typeface="Times New Roman" panose="02020603050405020304" pitchFamily="18" charset="0"/>
                <a:cs typeface="Times New Roman" panose="02020603050405020304" pitchFamily="18" charset="0"/>
              </a:rPr>
              <a:t>саморегуляции</a:t>
            </a: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54" y="1432873"/>
            <a:ext cx="3914330" cy="3760706"/>
          </a:xfrm>
          <a:prstGeom prst="rect">
            <a:avLst/>
          </a:prstGeom>
        </p:spPr>
      </p:pic>
    </p:spTree>
    <p:extLst>
      <p:ext uri="{BB962C8B-B14F-4D97-AF65-F5344CB8AC3E}">
        <p14:creationId xmlns:p14="http://schemas.microsoft.com/office/powerpoint/2010/main" val="27857262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433633" y="214580"/>
            <a:ext cx="11613823" cy="737527"/>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3400" b="1" dirty="0">
                <a:solidFill>
                  <a:srgbClr val="C00000"/>
                </a:solidFill>
                <a:latin typeface="Times New Roman" pitchFamily="16" charset="0"/>
              </a:rPr>
              <a:t>Оценка качества </a:t>
            </a:r>
            <a:r>
              <a:rPr lang="ru-RU" sz="3400" b="1" dirty="0" smtClean="0">
                <a:solidFill>
                  <a:srgbClr val="C00000"/>
                </a:solidFill>
                <a:latin typeface="Times New Roman" pitchFamily="16" charset="0"/>
              </a:rPr>
              <a:t>методического процесса </a:t>
            </a:r>
            <a:r>
              <a:rPr lang="ru-RU" sz="3400" b="1" dirty="0">
                <a:solidFill>
                  <a:srgbClr val="C00000"/>
                </a:solidFill>
                <a:latin typeface="Times New Roman" pitchFamily="16" charset="0"/>
              </a:rPr>
              <a:t>в школе</a:t>
            </a:r>
          </a:p>
        </p:txBody>
      </p:sp>
      <p:sp>
        <p:nvSpPr>
          <p:cNvPr id="3" name="Номер слайда 2"/>
          <p:cNvSpPr>
            <a:spLocks noGrp="1"/>
          </p:cNvSpPr>
          <p:nvPr>
            <p:ph type="sldNum" sz="quarter" idx="12"/>
          </p:nvPr>
        </p:nvSpPr>
        <p:spPr/>
        <p:txBody>
          <a:bodyPr/>
          <a:lstStyle/>
          <a:p>
            <a:fld id="{509E13E4-3DE1-40E3-BA9F-1E0E5CB08B69}" type="slidenum">
              <a:rPr lang="ru-RU" smtClean="0"/>
              <a:t>76</a:t>
            </a:fld>
            <a:endParaRPr lang="ru-RU"/>
          </a:p>
        </p:txBody>
      </p:sp>
      <p:sp>
        <p:nvSpPr>
          <p:cNvPr id="4" name="TextBox 3"/>
          <p:cNvSpPr txBox="1"/>
          <p:nvPr/>
        </p:nvSpPr>
        <p:spPr>
          <a:xfrm>
            <a:off x="4524867" y="1150070"/>
            <a:ext cx="7107810" cy="3970318"/>
          </a:xfrm>
          <a:prstGeom prst="rect">
            <a:avLst/>
          </a:prstGeom>
          <a:noFill/>
        </p:spPr>
        <p:txBody>
          <a:bodyPr wrap="square" rtlCol="0">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Наличие и реализация учителями эффективных методическим систем обучения и воспитания</a:t>
            </a:r>
          </a:p>
          <a:p>
            <a:pPr algn="ctr"/>
            <a:r>
              <a:rPr lang="ru-RU" sz="3600" b="1" dirty="0" smtClean="0">
                <a:solidFill>
                  <a:srgbClr val="002060"/>
                </a:solidFill>
                <a:latin typeface="Times New Roman" panose="02020603050405020304" pitchFamily="18" charset="0"/>
                <a:cs typeface="Times New Roman" panose="02020603050405020304" pitchFamily="18" charset="0"/>
              </a:rPr>
              <a:t>Ликвидация профессиональных дефицитов учителей</a:t>
            </a:r>
          </a:p>
          <a:p>
            <a:pPr algn="ct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48" y="1491885"/>
            <a:ext cx="3997903" cy="2740750"/>
          </a:xfrm>
          <a:prstGeom prst="rect">
            <a:avLst/>
          </a:prstGeom>
        </p:spPr>
      </p:pic>
      <p:sp>
        <p:nvSpPr>
          <p:cNvPr id="5" name="TextBox 4"/>
          <p:cNvSpPr txBox="1"/>
          <p:nvPr/>
        </p:nvSpPr>
        <p:spPr>
          <a:xfrm>
            <a:off x="282803" y="5149719"/>
            <a:ext cx="11569831" cy="1384995"/>
          </a:xfrm>
          <a:prstGeom prst="rect">
            <a:avLst/>
          </a:prstGeom>
          <a:noFill/>
        </p:spPr>
        <p:txBody>
          <a:bodyPr wrap="square" rtlCol="0">
            <a:spAutoFit/>
          </a:bodyPr>
          <a:lstStyle/>
          <a:p>
            <a:pPr algn="just"/>
            <a:r>
              <a:rPr lang="ru-RU" sz="2800" b="1" dirty="0" smtClean="0">
                <a:solidFill>
                  <a:srgbClr val="002060"/>
                </a:solidFill>
                <a:latin typeface="Times New Roman" panose="02020603050405020304" pitchFamily="18" charset="0"/>
                <a:cs typeface="Times New Roman" panose="02020603050405020304" pitchFamily="18" charset="0"/>
              </a:rPr>
              <a:t>Наличие устойчивой и в тоже время динамичной методической системы школы, качество методического процесса, методической деятельности на разных уровнях</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460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4797152"/>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фасилитатор</a:t>
            </a:r>
          </a:p>
        </p:txBody>
      </p:sp>
      <p:sp>
        <p:nvSpPr>
          <p:cNvPr id="3" name="Прямоугольник 2"/>
          <p:cNvSpPr/>
          <p:nvPr/>
        </p:nvSpPr>
        <p:spPr>
          <a:xfrm>
            <a:off x="3287688" y="3645024"/>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t>методист</a:t>
            </a:r>
            <a:endParaRPr lang="ru-RU" b="1" dirty="0"/>
          </a:p>
        </p:txBody>
      </p:sp>
      <p:sp>
        <p:nvSpPr>
          <p:cNvPr id="4" name="Прямоугольник 3"/>
          <p:cNvSpPr/>
          <p:nvPr/>
        </p:nvSpPr>
        <p:spPr>
          <a:xfrm>
            <a:off x="4295800" y="3068960"/>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t>профессионал</a:t>
            </a:r>
            <a:endParaRPr lang="ru-RU" b="1" dirty="0"/>
          </a:p>
        </p:txBody>
      </p:sp>
      <p:sp>
        <p:nvSpPr>
          <p:cNvPr id="5" name="Прямоугольник 4"/>
          <p:cNvSpPr/>
          <p:nvPr/>
        </p:nvSpPr>
        <p:spPr>
          <a:xfrm>
            <a:off x="5087888" y="2492896"/>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t>наставник</a:t>
            </a:r>
            <a:endParaRPr lang="ru-RU" b="1" dirty="0"/>
          </a:p>
        </p:txBody>
      </p:sp>
      <p:sp>
        <p:nvSpPr>
          <p:cNvPr id="6" name="Прямоугольник 5"/>
          <p:cNvSpPr/>
          <p:nvPr/>
        </p:nvSpPr>
        <p:spPr>
          <a:xfrm>
            <a:off x="6096000" y="1916832"/>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a:t>тьютор</a:t>
            </a:r>
            <a:endParaRPr lang="ru-RU" b="1" dirty="0"/>
          </a:p>
        </p:txBody>
      </p:sp>
      <p:sp>
        <p:nvSpPr>
          <p:cNvPr id="7" name="Прямоугольник 6"/>
          <p:cNvSpPr/>
          <p:nvPr/>
        </p:nvSpPr>
        <p:spPr>
          <a:xfrm>
            <a:off x="6960096" y="1340768"/>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новатор</a:t>
            </a:r>
            <a:endParaRPr lang="ru-RU" b="1" dirty="0"/>
          </a:p>
        </p:txBody>
      </p:sp>
      <p:sp>
        <p:nvSpPr>
          <p:cNvPr id="8" name="Прямоугольник 7"/>
          <p:cNvSpPr/>
          <p:nvPr/>
        </p:nvSpPr>
        <p:spPr>
          <a:xfrm>
            <a:off x="7824192" y="764704"/>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исследователь</a:t>
            </a:r>
          </a:p>
        </p:txBody>
      </p:sp>
      <p:sp>
        <p:nvSpPr>
          <p:cNvPr id="9" name="Прямоугольник 8"/>
          <p:cNvSpPr/>
          <p:nvPr/>
        </p:nvSpPr>
        <p:spPr>
          <a:xfrm>
            <a:off x="8832304" y="188640"/>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мастер</a:t>
            </a:r>
          </a:p>
        </p:txBody>
      </p:sp>
      <p:sp>
        <p:nvSpPr>
          <p:cNvPr id="10" name="Прямоугольник 9"/>
          <p:cNvSpPr/>
          <p:nvPr/>
        </p:nvSpPr>
        <p:spPr>
          <a:xfrm>
            <a:off x="2279576" y="4221088"/>
            <a:ext cx="1835696" cy="576064"/>
          </a:xfrm>
          <a:prstGeom prst="rect">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t>дидакт</a:t>
            </a:r>
            <a:endParaRPr lang="ru-RU" b="1" dirty="0"/>
          </a:p>
          <a:p>
            <a:pPr algn="ctr"/>
            <a:endParaRPr lang="ru-RU" b="1" dirty="0"/>
          </a:p>
        </p:txBody>
      </p:sp>
      <p:cxnSp>
        <p:nvCxnSpPr>
          <p:cNvPr id="12" name="Прямая со стрелкой 11"/>
          <p:cNvCxnSpPr/>
          <p:nvPr/>
        </p:nvCxnSpPr>
        <p:spPr>
          <a:xfrm flipV="1">
            <a:off x="2135560" y="548680"/>
            <a:ext cx="5184576" cy="3240360"/>
          </a:xfrm>
          <a:prstGeom prst="straightConnector1">
            <a:avLst/>
          </a:prstGeom>
          <a:ln w="762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5654" y="234514"/>
            <a:ext cx="5325380" cy="1754326"/>
          </a:xfrm>
          <a:prstGeom prst="rect">
            <a:avLst/>
          </a:prstGeom>
          <a:noFill/>
        </p:spPr>
        <p:txBody>
          <a:bodyPr wrap="square" rtlCol="0">
            <a:spAutoFit/>
          </a:bodyPr>
          <a:lstStyle/>
          <a:p>
            <a:pPr algn="ctr"/>
            <a:r>
              <a:rPr lang="ru-RU" sz="3600" b="1" dirty="0">
                <a:solidFill>
                  <a:srgbClr val="C00000"/>
                </a:solidFill>
                <a:latin typeface="Times New Roman" panose="02020603050405020304" pitchFamily="18" charset="0"/>
                <a:cs typeface="Times New Roman" panose="02020603050405020304" pitchFamily="18" charset="0"/>
              </a:rPr>
              <a:t>ПРОФЕССИОНАЛЬНО-ЛИЧНОСТНОЕ РАЗВИТИЕ ПЕДАГОГА</a:t>
            </a:r>
          </a:p>
        </p:txBody>
      </p:sp>
      <p:sp>
        <p:nvSpPr>
          <p:cNvPr id="11" name="TextBox 10"/>
          <p:cNvSpPr txBox="1"/>
          <p:nvPr/>
        </p:nvSpPr>
        <p:spPr>
          <a:xfrm>
            <a:off x="6096000" y="4383464"/>
            <a:ext cx="5602664" cy="1938992"/>
          </a:xfrm>
          <a:prstGeom prst="rect">
            <a:avLst/>
          </a:prstGeom>
          <a:noFill/>
        </p:spPr>
        <p:txBody>
          <a:bodyPr wrap="square" rtlCol="0">
            <a:spAutoFit/>
          </a:bodyPr>
          <a:lstStyle/>
          <a:p>
            <a:pPr algn="just"/>
            <a:r>
              <a:rPr lang="ru-RU" sz="2400" b="1" i="1" dirty="0" smtClean="0">
                <a:solidFill>
                  <a:srgbClr val="002060"/>
                </a:solidFill>
                <a:latin typeface="Times New Roman" panose="02020603050405020304" pitchFamily="18" charset="0"/>
                <a:cs typeface="Times New Roman" panose="02020603050405020304" pitchFamily="18" charset="0"/>
              </a:rPr>
              <a:t>Профессиональный статус </a:t>
            </a:r>
            <a:r>
              <a:rPr lang="ru-RU" sz="2400" b="1" dirty="0" smtClean="0">
                <a:solidFill>
                  <a:srgbClr val="002060"/>
                </a:solidFill>
                <a:latin typeface="Times New Roman" panose="02020603050405020304" pitchFamily="18" charset="0"/>
                <a:cs typeface="Times New Roman" panose="02020603050405020304" pitchFamily="18" charset="0"/>
              </a:rPr>
              <a:t>– то, как воспринимают педагога другие люди (его коллеги, руководители), в зависимости от его профессиональных достижений</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14" name="Номер слайда 13"/>
          <p:cNvSpPr>
            <a:spLocks noGrp="1"/>
          </p:cNvSpPr>
          <p:nvPr>
            <p:ph type="sldNum" sz="quarter" idx="12"/>
          </p:nvPr>
        </p:nvSpPr>
        <p:spPr/>
        <p:txBody>
          <a:bodyPr/>
          <a:lstStyle/>
          <a:p>
            <a:fld id="{509E13E4-3DE1-40E3-BA9F-1E0E5CB08B69}" type="slidenum">
              <a:rPr lang="ru-RU" smtClean="0"/>
              <a:t>77</a:t>
            </a:fld>
            <a:endParaRPr lang="ru-RU"/>
          </a:p>
        </p:txBody>
      </p:sp>
      <p:sp>
        <p:nvSpPr>
          <p:cNvPr id="15" name="TextBox 14"/>
          <p:cNvSpPr txBox="1"/>
          <p:nvPr/>
        </p:nvSpPr>
        <p:spPr>
          <a:xfrm>
            <a:off x="7283569" y="2742686"/>
            <a:ext cx="4393586" cy="1384995"/>
          </a:xfrm>
          <a:prstGeom prst="rect">
            <a:avLst/>
          </a:prstGeom>
          <a:noFill/>
        </p:spPr>
        <p:txBody>
          <a:bodyPr wrap="square" rtlCol="0">
            <a:spAutoFit/>
          </a:bodyPr>
          <a:lstStyle/>
          <a:p>
            <a:pPr algn="just"/>
            <a:r>
              <a:rPr lang="ru-RU" sz="2800" b="1" i="1" dirty="0" smtClean="0">
                <a:solidFill>
                  <a:srgbClr val="C00000"/>
                </a:solidFill>
                <a:latin typeface="Times New Roman" panose="02020603050405020304" pitchFamily="18" charset="0"/>
                <a:cs typeface="Times New Roman" panose="02020603050405020304" pitchFamily="18" charset="0"/>
              </a:rPr>
              <a:t>Организация внутренней аттестации педагогов по итогам учебного года</a:t>
            </a:r>
            <a:endParaRPr lang="ru-RU" sz="28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1271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734" y="301298"/>
            <a:ext cx="9744563" cy="461665"/>
          </a:xfrm>
          <a:prstGeom prst="rect">
            <a:avLst/>
          </a:prstGeom>
          <a:noFill/>
        </p:spPr>
        <p:txBody>
          <a:bodyPr wrap="square" rtlCol="0">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КРИТЕРИИ РЕЗУЛЬТАТИВНОСТИ МЕТОДИЧЕСКОЙ РАБОТЫ</a:t>
            </a:r>
          </a:p>
        </p:txBody>
      </p:sp>
      <p:sp>
        <p:nvSpPr>
          <p:cNvPr id="3" name="TextBox 2"/>
          <p:cNvSpPr txBox="1"/>
          <p:nvPr/>
        </p:nvSpPr>
        <p:spPr>
          <a:xfrm>
            <a:off x="1919536" y="1052736"/>
            <a:ext cx="842493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a:solidFill>
                  <a:schemeClr val="bg1"/>
                </a:solidFill>
                <a:latin typeface="Times New Roman" pitchFamily="18" charset="0"/>
                <a:cs typeface="Times New Roman" pitchFamily="18" charset="0"/>
              </a:rPr>
              <a:t>ПРОФЕССИОНАЛЬНАЯ МОБИЛЬНОСТЬ ПЕДАГОГОВ</a:t>
            </a:r>
          </a:p>
        </p:txBody>
      </p:sp>
      <p:sp>
        <p:nvSpPr>
          <p:cNvPr id="4" name="TextBox 3"/>
          <p:cNvSpPr txBox="1"/>
          <p:nvPr/>
        </p:nvSpPr>
        <p:spPr>
          <a:xfrm>
            <a:off x="1616223" y="1711841"/>
            <a:ext cx="4091261"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ПРОФЕССИОНАЛЬНЫЕ КОНТАКТЫ ПЕДАГОГА</a:t>
            </a:r>
          </a:p>
        </p:txBody>
      </p:sp>
      <p:sp>
        <p:nvSpPr>
          <p:cNvPr id="5" name="TextBox 4"/>
          <p:cNvSpPr txBox="1"/>
          <p:nvPr/>
        </p:nvSpPr>
        <p:spPr>
          <a:xfrm>
            <a:off x="6240016" y="1772817"/>
            <a:ext cx="3168352"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solidFill>
                  <a:srgbClr val="002060"/>
                </a:solidFill>
              </a:rPr>
              <a:t>МЕТОДИЧЕСКИЕ ПРОДУКТЫ ПЕДАГОГА</a:t>
            </a:r>
          </a:p>
        </p:txBody>
      </p:sp>
      <p:sp>
        <p:nvSpPr>
          <p:cNvPr id="6" name="Стрелка вниз 5"/>
          <p:cNvSpPr/>
          <p:nvPr/>
        </p:nvSpPr>
        <p:spPr>
          <a:xfrm>
            <a:off x="3575720" y="1484784"/>
            <a:ext cx="64807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7464152" y="1484784"/>
            <a:ext cx="79208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папки 3.jpg"/>
          <p:cNvPicPr>
            <a:picLocks noChangeAspect="1"/>
          </p:cNvPicPr>
          <p:nvPr/>
        </p:nvPicPr>
        <p:blipFill>
          <a:blip r:embed="rId2" cstate="print"/>
          <a:stretch>
            <a:fillRect/>
          </a:stretch>
        </p:blipFill>
        <p:spPr>
          <a:xfrm>
            <a:off x="5951985" y="3140969"/>
            <a:ext cx="3525391" cy="2174819"/>
          </a:xfrm>
          <a:prstGeom prst="rect">
            <a:avLst/>
          </a:prstGeom>
        </p:spPr>
      </p:pic>
      <p:pic>
        <p:nvPicPr>
          <p:cNvPr id="10" name="Рисунок 9" descr="CAEAFZXS.jpg"/>
          <p:cNvPicPr>
            <a:picLocks noChangeAspect="1"/>
          </p:cNvPicPr>
          <p:nvPr/>
        </p:nvPicPr>
        <p:blipFill>
          <a:blip r:embed="rId3" cstate="print"/>
          <a:stretch>
            <a:fillRect/>
          </a:stretch>
        </p:blipFill>
        <p:spPr>
          <a:xfrm>
            <a:off x="2308649" y="2842273"/>
            <a:ext cx="2706411" cy="2370905"/>
          </a:xfrm>
          <a:prstGeom prst="rect">
            <a:avLst/>
          </a:prstGeom>
        </p:spPr>
      </p:pic>
      <p:sp>
        <p:nvSpPr>
          <p:cNvPr id="9" name="Номер слайда 8"/>
          <p:cNvSpPr>
            <a:spLocks noGrp="1"/>
          </p:cNvSpPr>
          <p:nvPr>
            <p:ph type="sldNum" sz="quarter" idx="12"/>
          </p:nvPr>
        </p:nvSpPr>
        <p:spPr/>
        <p:txBody>
          <a:bodyPr/>
          <a:lstStyle/>
          <a:p>
            <a:fld id="{509E13E4-3DE1-40E3-BA9F-1E0E5CB08B69}" type="slidenum">
              <a:rPr lang="ru-RU" smtClean="0"/>
              <a:t>78</a:t>
            </a:fld>
            <a:endParaRPr lang="ru-RU"/>
          </a:p>
        </p:txBody>
      </p:sp>
      <p:sp>
        <p:nvSpPr>
          <p:cNvPr id="11" name="TextBox 10"/>
          <p:cNvSpPr txBox="1"/>
          <p:nvPr/>
        </p:nvSpPr>
        <p:spPr>
          <a:xfrm>
            <a:off x="1314907" y="5410293"/>
            <a:ext cx="4817097" cy="646331"/>
          </a:xfrm>
          <a:prstGeom prst="rect">
            <a:avLst/>
          </a:prstGeom>
          <a:noFill/>
        </p:spPr>
        <p:txBody>
          <a:bodyPr wrap="square" rtlCol="0">
            <a:spAutoFit/>
          </a:bodyPr>
          <a:lstStyle/>
          <a:p>
            <a:r>
              <a:rPr lang="ru-RU" b="1" dirty="0" smtClean="0">
                <a:solidFill>
                  <a:srgbClr val="002060"/>
                </a:solidFill>
                <a:latin typeface="Times New Roman" panose="02020603050405020304" pitchFamily="18" charset="0"/>
                <a:cs typeface="Times New Roman" panose="02020603050405020304" pitchFamily="18" charset="0"/>
              </a:rPr>
              <a:t>Открытые уроки, мастер-классы, </a:t>
            </a:r>
            <a:r>
              <a:rPr lang="ru-RU" b="1" dirty="0" err="1" smtClean="0">
                <a:solidFill>
                  <a:srgbClr val="002060"/>
                </a:solidFill>
                <a:latin typeface="Times New Roman" panose="02020603050405020304" pitchFamily="18" charset="0"/>
                <a:cs typeface="Times New Roman" panose="02020603050405020304" pitchFamily="18" charset="0"/>
              </a:rPr>
              <a:t>воркшопы</a:t>
            </a:r>
            <a:r>
              <a:rPr lang="ru-RU" b="1" dirty="0" smtClean="0">
                <a:solidFill>
                  <a:srgbClr val="002060"/>
                </a:solidFill>
                <a:latin typeface="Times New Roman" panose="02020603050405020304" pitchFamily="18" charset="0"/>
                <a:cs typeface="Times New Roman" panose="02020603050405020304" pitchFamily="18" charset="0"/>
              </a:rPr>
              <a:t>, методические семинары и т.д.</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40015" y="5410293"/>
            <a:ext cx="5251259" cy="923330"/>
          </a:xfrm>
          <a:prstGeom prst="rect">
            <a:avLst/>
          </a:prstGeom>
          <a:noFill/>
        </p:spPr>
        <p:txBody>
          <a:bodyPr wrap="square" rtlCol="0">
            <a:spAutoFit/>
          </a:bodyPr>
          <a:lstStyle/>
          <a:p>
            <a:r>
              <a:rPr lang="ru-RU" b="1" dirty="0" smtClean="0">
                <a:solidFill>
                  <a:srgbClr val="002060"/>
                </a:solidFill>
                <a:latin typeface="Times New Roman" panose="02020603050405020304" pitchFamily="18" charset="0"/>
                <a:cs typeface="Times New Roman" panose="02020603050405020304" pitchFamily="18" charset="0"/>
              </a:rPr>
              <a:t>Методические разработки, дидактические материалы, методические рекомендации, методические и дидактические пособия и т.д.</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828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377072" y="318275"/>
            <a:ext cx="11726944" cy="1059951"/>
          </a:xfrm>
        </p:spPr>
        <p:txBody>
          <a:bodyPr vert="horz" lIns="0" tIns="0" rIns="0" bIns="0" rtlCol="0" anchor="ctr">
            <a:normAutofit/>
          </a:bodyPr>
          <a:lstStyle/>
          <a:p>
            <a:pPr algn="ctr">
              <a:tabLst>
                <a:tab pos="0"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3400" b="1" dirty="0">
                <a:solidFill>
                  <a:srgbClr val="C00000"/>
                </a:solidFill>
                <a:latin typeface="Times New Roman" pitchFamily="16" charset="0"/>
              </a:rPr>
              <a:t>Методы  оценки качества организационно-методических мероприятий</a:t>
            </a:r>
          </a:p>
        </p:txBody>
      </p:sp>
      <p:sp>
        <p:nvSpPr>
          <p:cNvPr id="22531" name="Rectangle 2"/>
          <p:cNvSpPr>
            <a:spLocks noGrp="1" noChangeArrowheads="1"/>
          </p:cNvSpPr>
          <p:nvPr>
            <p:ph type="body" idx="4294967295"/>
          </p:nvPr>
        </p:nvSpPr>
        <p:spPr>
          <a:xfrm>
            <a:off x="622170" y="1355184"/>
            <a:ext cx="11048214" cy="4925317"/>
          </a:xfrm>
        </p:spPr>
        <p:txBody>
          <a:bodyPr vert="horz" lIns="0" tIns="25469" rIns="0" bIns="0" rtlCol="0">
            <a:normAutofit/>
          </a:bodyPr>
          <a:lstStyle/>
          <a:p>
            <a:pPr indent="-341285">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002060"/>
                </a:solidFill>
                <a:latin typeface="Times New Roman" pitchFamily="16" charset="0"/>
              </a:rPr>
              <a:t>Беседы</a:t>
            </a:r>
          </a:p>
          <a:p>
            <a:pPr indent="-341285">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002060"/>
                </a:solidFill>
                <a:latin typeface="Times New Roman" pitchFamily="16" charset="0"/>
              </a:rPr>
              <a:t>Дискуссии</a:t>
            </a:r>
          </a:p>
          <a:p>
            <a:pPr indent="-341285" algn="just">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002060"/>
                </a:solidFill>
                <a:latin typeface="Times New Roman" pitchFamily="16" charset="0"/>
              </a:rPr>
              <a:t>Биографические методы исследования (например, биографическое мини-исследование – изобразить на плоскости рост своего профессионального мастерства, отмечая периоды интенсивного или внезапного роста, периоды застоя, спада и те ключевые моменты жизни, которые влияли на рост мастерства)</a:t>
            </a:r>
          </a:p>
          <a:p>
            <a:pPr indent="-341285">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err="1">
                <a:solidFill>
                  <a:srgbClr val="002060"/>
                </a:solidFill>
                <a:latin typeface="Times New Roman" pitchFamily="16" charset="0"/>
              </a:rPr>
              <a:t>Контент-аналитические</a:t>
            </a:r>
            <a:r>
              <a:rPr lang="ru-RU" sz="2300" b="1" dirty="0">
                <a:solidFill>
                  <a:srgbClr val="002060"/>
                </a:solidFill>
                <a:latin typeface="Times New Roman" pitchFamily="16" charset="0"/>
              </a:rPr>
              <a:t> исследования (численные оценки встречаемости в текстах того или иного понятия, упоминания, речевого оборота, словосочетания и т.п.). Например, </a:t>
            </a:r>
            <a:r>
              <a:rPr lang="ru-RU" sz="2300" b="1" i="1" dirty="0">
                <a:solidFill>
                  <a:srgbClr val="002060"/>
                </a:solidFill>
                <a:latin typeface="Times New Roman" pitchFamily="16" charset="0"/>
              </a:rPr>
              <a:t>«Чем, на Ваш взгляд, главным образом, должны отличаться формы обучения учащихся в условиях внедрения ФГОС?»</a:t>
            </a:r>
          </a:p>
          <a:p>
            <a:pPr indent="-341285">
              <a:buSzPct val="45000"/>
              <a:buFont typeface="Wingdings" charset="2"/>
              <a:buChar char=""/>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r>
              <a:rPr lang="ru-RU" sz="2300" b="1" dirty="0">
                <a:solidFill>
                  <a:srgbClr val="002060"/>
                </a:solidFill>
                <a:latin typeface="Times New Roman" pitchFamily="16" charset="0"/>
              </a:rPr>
              <a:t>Опросы (анкетирование)</a:t>
            </a:r>
          </a:p>
          <a:p>
            <a:pPr indent="-341285">
              <a:buSzPct val="45000"/>
              <a:buNone/>
              <a:tabLst>
                <a:tab pos="311045" algn="l"/>
                <a:tab pos="406086" algn="l"/>
                <a:tab pos="813612" algn="l"/>
                <a:tab pos="1221138" algn="l"/>
                <a:tab pos="1628664" algn="l"/>
                <a:tab pos="2036190" algn="l"/>
                <a:tab pos="2442276" algn="l"/>
                <a:tab pos="2851242" algn="l"/>
                <a:tab pos="3258769" algn="l"/>
                <a:tab pos="3664855" algn="l"/>
                <a:tab pos="4073821" algn="l"/>
                <a:tab pos="4481346" algn="l"/>
                <a:tab pos="4888873" algn="l"/>
                <a:tab pos="5294959" algn="l"/>
                <a:tab pos="5703925" algn="l"/>
                <a:tab pos="6111450" algn="l"/>
                <a:tab pos="6517536" algn="l"/>
                <a:tab pos="6925063" algn="l"/>
                <a:tab pos="7334029" algn="l"/>
                <a:tab pos="7741554" algn="l"/>
                <a:tab pos="8147640" algn="l"/>
              </a:tabLst>
            </a:pPr>
            <a:endParaRPr lang="ru-RU" sz="2300" dirty="0">
              <a:latin typeface="Times New Roman" pitchFamily="16" charset="0"/>
            </a:endParaRPr>
          </a:p>
        </p:txBody>
      </p:sp>
      <p:sp>
        <p:nvSpPr>
          <p:cNvPr id="2" name="Номер слайда 1"/>
          <p:cNvSpPr>
            <a:spLocks noGrp="1"/>
          </p:cNvSpPr>
          <p:nvPr>
            <p:ph type="sldNum" sz="quarter" idx="12"/>
          </p:nvPr>
        </p:nvSpPr>
        <p:spPr/>
        <p:txBody>
          <a:bodyPr/>
          <a:lstStyle/>
          <a:p>
            <a:fld id="{509E13E4-3DE1-40E3-BA9F-1E0E5CB08B69}" type="slidenum">
              <a:rPr lang="ru-RU" smtClean="0"/>
              <a:t>79</a:t>
            </a:fld>
            <a:endParaRPr lang="ru-RU"/>
          </a:p>
        </p:txBody>
      </p:sp>
    </p:spTree>
    <p:extLst>
      <p:ext uri="{BB962C8B-B14F-4D97-AF65-F5344CB8AC3E}">
        <p14:creationId xmlns:p14="http://schemas.microsoft.com/office/powerpoint/2010/main" val="3001546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14" y="87485"/>
            <a:ext cx="12116586" cy="3108543"/>
          </a:xfrm>
          <a:prstGeom prst="rect">
            <a:avLst/>
          </a:prstGeom>
          <a:noFill/>
        </p:spPr>
        <p:txBody>
          <a:bodyPr wrap="square" rtlCol="0">
            <a:spAutoFit/>
          </a:bodyPr>
          <a:lstStyle/>
          <a:p>
            <a:pPr algn="just"/>
            <a:r>
              <a:rPr lang="ru-RU" sz="2800" b="1" i="1" dirty="0">
                <a:solidFill>
                  <a:srgbClr val="C00000"/>
                </a:solidFill>
                <a:latin typeface="Times New Roman" panose="02020603050405020304" pitchFamily="18" charset="0"/>
                <a:cs typeface="Times New Roman" panose="02020603050405020304" pitchFamily="18" charset="0"/>
              </a:rPr>
              <a:t>2  группа.</a:t>
            </a:r>
            <a:r>
              <a:rPr lang="ru-RU" sz="2800" b="1" dirty="0">
                <a:solidFill>
                  <a:srgbClr val="C00000"/>
                </a:solidFill>
                <a:latin typeface="Times New Roman" panose="02020603050405020304" pitchFamily="18" charset="0"/>
                <a:cs typeface="Times New Roman" panose="02020603050405020304" pitchFamily="18" charset="0"/>
              </a:rPr>
              <a:t> Школы, находящиеся в </a:t>
            </a:r>
            <a:r>
              <a:rPr lang="ru-RU" sz="2800" b="1" i="1" dirty="0">
                <a:solidFill>
                  <a:srgbClr val="C00000"/>
                </a:solidFill>
                <a:latin typeface="Times New Roman" panose="02020603050405020304" pitchFamily="18" charset="0"/>
                <a:cs typeface="Times New Roman" panose="02020603050405020304" pitchFamily="18" charset="0"/>
              </a:rPr>
              <a:t>неблагоприятных социально-экономических условиях</a:t>
            </a:r>
            <a:r>
              <a:rPr lang="ru-RU" sz="2800" b="1" dirty="0">
                <a:solidFill>
                  <a:srgbClr val="C00000"/>
                </a:solidFill>
                <a:latin typeface="Times New Roman" panose="02020603050405020304" pitchFamily="18" charset="0"/>
                <a:cs typeface="Times New Roman" panose="02020603050405020304" pitchFamily="18" charset="0"/>
              </a:rPr>
              <a:t>  (СЭУ) и демонстрирующие стабильно низкие результаты освоения обучающимися образовательной программы </a:t>
            </a:r>
            <a:r>
              <a:rPr lang="ru-RU" sz="2800" b="1" dirty="0">
                <a:solidFill>
                  <a:srgbClr val="002060"/>
                </a:solidFill>
                <a:latin typeface="Times New Roman" panose="02020603050405020304" pitchFamily="18" charset="0"/>
                <a:cs typeface="Times New Roman" panose="02020603050405020304" pitchFamily="18" charset="0"/>
              </a:rPr>
              <a:t>в силу негативного влияния таких внешних и внутренних взаимосвязанных факторов, </a:t>
            </a:r>
            <a:r>
              <a:rPr lang="ru-RU" sz="2800" b="1" dirty="0" smtClean="0">
                <a:solidFill>
                  <a:srgbClr val="002060"/>
                </a:solidFill>
                <a:latin typeface="Times New Roman" panose="02020603050405020304" pitchFamily="18" charset="0"/>
                <a:cs typeface="Times New Roman" panose="02020603050405020304" pitchFamily="18" charset="0"/>
              </a:rPr>
              <a:t>как комплексный </a:t>
            </a:r>
            <a:r>
              <a:rPr lang="ru-RU" sz="2800" b="1" dirty="0">
                <a:solidFill>
                  <a:srgbClr val="002060"/>
                </a:solidFill>
                <a:latin typeface="Times New Roman" panose="02020603050405020304" pitchFamily="18" charset="0"/>
                <a:cs typeface="Times New Roman" panose="02020603050405020304" pitchFamily="18" charset="0"/>
              </a:rPr>
              <a:t>показатель низкого уровня индекса социального благополучия (</a:t>
            </a:r>
            <a:r>
              <a:rPr lang="ru-RU" sz="2800" b="1" dirty="0" smtClean="0">
                <a:solidFill>
                  <a:srgbClr val="002060"/>
                </a:solidFill>
                <a:latin typeface="Times New Roman" panose="02020603050405020304" pitchFamily="18" charset="0"/>
                <a:cs typeface="Times New Roman" panose="02020603050405020304" pitchFamily="18" charset="0"/>
              </a:rPr>
              <a:t>ИСБ), </a:t>
            </a:r>
            <a:r>
              <a:rPr lang="ru-RU" sz="2800" b="1" dirty="0">
                <a:solidFill>
                  <a:srgbClr val="002060"/>
                </a:solidFill>
                <a:latin typeface="Times New Roman" panose="02020603050405020304" pitchFamily="18" charset="0"/>
                <a:cs typeface="Times New Roman" panose="02020603050405020304" pitchFamily="18" charset="0"/>
              </a:rPr>
              <a:t>построенный на основании следующих характеристик:</a:t>
            </a:r>
          </a:p>
        </p:txBody>
      </p:sp>
      <p:sp>
        <p:nvSpPr>
          <p:cNvPr id="3" name="TextBox 2"/>
          <p:cNvSpPr txBox="1"/>
          <p:nvPr/>
        </p:nvSpPr>
        <p:spPr>
          <a:xfrm>
            <a:off x="0" y="3196028"/>
            <a:ext cx="11981468" cy="3108543"/>
          </a:xfrm>
          <a:prstGeom prst="rect">
            <a:avLst/>
          </a:prstGeom>
          <a:noFill/>
        </p:spPr>
        <p:txBody>
          <a:bodyPr wrap="square" rtlCol="0">
            <a:spAutoFit/>
          </a:bodyPr>
          <a:lstStyle/>
          <a:p>
            <a:pPr marL="457200" indent="-457200" algn="just">
              <a:buFont typeface="Wingdings" panose="05000000000000000000" pitchFamily="2" charset="2"/>
              <a:buChar char="Ø"/>
            </a:pPr>
            <a:r>
              <a:rPr lang="ru-RU" sz="2800" b="1" dirty="0" smtClean="0">
                <a:solidFill>
                  <a:srgbClr val="002060"/>
                </a:solidFill>
                <a:latin typeface="Times New Roman" panose="02020603050405020304" pitchFamily="18" charset="0"/>
                <a:cs typeface="Times New Roman" panose="02020603050405020304" pitchFamily="18" charset="0"/>
              </a:rPr>
              <a:t>доля </a:t>
            </a:r>
            <a:r>
              <a:rPr lang="ru-RU" sz="2800" b="1" dirty="0">
                <a:solidFill>
                  <a:srgbClr val="002060"/>
                </a:solidFill>
                <a:latin typeface="Times New Roman" panose="02020603050405020304" pitchFamily="18" charset="0"/>
                <a:cs typeface="Times New Roman" panose="02020603050405020304" pitchFamily="18" charset="0"/>
              </a:rPr>
              <a:t>учеников из семей, где один или оба родителя не имеют высшее образование;</a:t>
            </a:r>
          </a:p>
          <a:p>
            <a:pPr marL="457200" indent="-457200" algn="just">
              <a:buFont typeface="Wingdings" panose="05000000000000000000" pitchFamily="2" charset="2"/>
              <a:buChar char="Ø"/>
            </a:pPr>
            <a:r>
              <a:rPr lang="ru-RU" sz="2800" b="1" dirty="0">
                <a:solidFill>
                  <a:srgbClr val="002060"/>
                </a:solidFill>
                <a:latin typeface="Times New Roman" panose="02020603050405020304" pitchFamily="18" charset="0"/>
                <a:cs typeface="Times New Roman" panose="02020603050405020304" pitchFamily="18" charset="0"/>
              </a:rPr>
              <a:t>доля учеников из семей, где один или оба родителя являются не работающими;</a:t>
            </a:r>
          </a:p>
          <a:p>
            <a:pPr marL="457200" indent="-457200" algn="just">
              <a:buFont typeface="Wingdings" panose="05000000000000000000" pitchFamily="2" charset="2"/>
              <a:buChar char="Ø"/>
            </a:pPr>
            <a:r>
              <a:rPr lang="ru-RU" sz="2800" b="1" dirty="0">
                <a:solidFill>
                  <a:srgbClr val="002060"/>
                </a:solidFill>
                <a:latin typeface="Times New Roman" panose="02020603050405020304" pitchFamily="18" charset="0"/>
                <a:cs typeface="Times New Roman" panose="02020603050405020304" pitchFamily="18" charset="0"/>
              </a:rPr>
              <a:t>доля учеников, состоящих на </a:t>
            </a:r>
            <a:r>
              <a:rPr lang="ru-RU" sz="2800" b="1" dirty="0" err="1">
                <a:solidFill>
                  <a:srgbClr val="002060"/>
                </a:solidFill>
                <a:latin typeface="Times New Roman" panose="02020603050405020304" pitchFamily="18" charset="0"/>
                <a:cs typeface="Times New Roman" panose="02020603050405020304" pitchFamily="18" charset="0"/>
              </a:rPr>
              <a:t>внутришкольном</a:t>
            </a:r>
            <a:r>
              <a:rPr lang="ru-RU" sz="2800" b="1" dirty="0">
                <a:solidFill>
                  <a:srgbClr val="002060"/>
                </a:solidFill>
                <a:latin typeface="Times New Roman" panose="02020603050405020304" pitchFamily="18" charset="0"/>
                <a:cs typeface="Times New Roman" panose="02020603050405020304" pitchFamily="18" charset="0"/>
              </a:rPr>
              <a:t> учёте или учёте в Комиссии по делам несовершеннолетних и защите их прав;</a:t>
            </a:r>
          </a:p>
          <a:p>
            <a:pPr marL="457200" indent="-457200" algn="just">
              <a:buFont typeface="Wingdings" panose="05000000000000000000" pitchFamily="2" charset="2"/>
              <a:buChar char="Ø"/>
            </a:pPr>
            <a:r>
              <a:rPr lang="ru-RU" sz="2800" b="1" dirty="0">
                <a:solidFill>
                  <a:srgbClr val="002060"/>
                </a:solidFill>
                <a:latin typeface="Times New Roman" panose="02020603050405020304" pitchFamily="18" charset="0"/>
                <a:cs typeface="Times New Roman" panose="02020603050405020304" pitchFamily="18" charset="0"/>
              </a:rPr>
              <a:t>доля учеников, для которых русский язык не является родным</a:t>
            </a:r>
          </a:p>
        </p:txBody>
      </p:sp>
    </p:spTree>
    <p:extLst>
      <p:ext uri="{BB962C8B-B14F-4D97-AF65-F5344CB8AC3E}">
        <p14:creationId xmlns:p14="http://schemas.microsoft.com/office/powerpoint/2010/main" val="1443027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nvPr>
        </p:nvGraphicFramePr>
        <p:xfrm>
          <a:off x="0" y="661319"/>
          <a:ext cx="12192000" cy="3497097"/>
        </p:xfrm>
        <a:graphic>
          <a:graphicData uri="http://schemas.openxmlformats.org/drawingml/2006/table">
            <a:tbl>
              <a:tblPr firstRow="1" bandRow="1">
                <a:tableStyleId>{5C22544A-7EE6-4342-B048-85BDC9FD1C3A}</a:tableStyleId>
              </a:tblPr>
              <a:tblGrid>
                <a:gridCol w="537328">
                  <a:extLst>
                    <a:ext uri="{9D8B030D-6E8A-4147-A177-3AD203B41FA5}">
                      <a16:colId xmlns:a16="http://schemas.microsoft.com/office/drawing/2014/main" val="20000"/>
                    </a:ext>
                  </a:extLst>
                </a:gridCol>
                <a:gridCol w="4845377">
                  <a:extLst>
                    <a:ext uri="{9D8B030D-6E8A-4147-A177-3AD203B41FA5}">
                      <a16:colId xmlns:a16="http://schemas.microsoft.com/office/drawing/2014/main" val="20001"/>
                    </a:ext>
                  </a:extLst>
                </a:gridCol>
                <a:gridCol w="6809295">
                  <a:extLst>
                    <a:ext uri="{9D8B030D-6E8A-4147-A177-3AD203B41FA5}">
                      <a16:colId xmlns:a16="http://schemas.microsoft.com/office/drawing/2014/main" val="20002"/>
                    </a:ext>
                  </a:extLst>
                </a:gridCol>
              </a:tblGrid>
              <a:tr h="461688">
                <a:tc gridSpan="3">
                  <a:txBody>
                    <a:bodyPr/>
                    <a:lstStyle/>
                    <a:p>
                      <a:pPr algn="ctr"/>
                      <a:r>
                        <a:rPr lang="en-US" sz="2000" b="1" kern="1200" dirty="0" smtClean="0">
                          <a:solidFill>
                            <a:srgbClr val="002060"/>
                          </a:solidFill>
                          <a:effectLst/>
                          <a:latin typeface="Times New Roman" panose="02020603050405020304" pitchFamily="18" charset="0"/>
                          <a:ea typeface="+mn-ea"/>
                          <a:cs typeface="Times New Roman" panose="02020603050405020304" pitchFamily="18" charset="0"/>
                        </a:rPr>
                        <a:t>I</a:t>
                      </a:r>
                      <a:r>
                        <a:rPr lang="ru-RU" sz="2000" b="1" kern="1200" dirty="0" smtClean="0">
                          <a:solidFill>
                            <a:srgbClr val="002060"/>
                          </a:solidFill>
                          <a:effectLst/>
                          <a:latin typeface="Times New Roman" panose="02020603050405020304" pitchFamily="18" charset="0"/>
                          <a:ea typeface="+mn-ea"/>
                          <a:cs typeface="Times New Roman" panose="02020603050405020304" pitchFamily="18" charset="0"/>
                        </a:rPr>
                        <a:t>. Базовые сведения о педагоге</a:t>
                      </a:r>
                      <a:endParaRPr lang="ru-RU"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7965">
                <a:tc>
                  <a:txBody>
                    <a:bodyPr/>
                    <a:lstStyle/>
                    <a:p>
                      <a:pPr algn="ctr">
                        <a:spcAft>
                          <a:spcPts val="0"/>
                        </a:spcAft>
                      </a:pPr>
                      <a:r>
                        <a:rPr lang="ru-RU" sz="2000" b="1" dirty="0">
                          <a:solidFill>
                            <a:srgbClr val="002060"/>
                          </a:solidFill>
                          <a:effectLst/>
                          <a:latin typeface="Times New Roman"/>
                          <a:ea typeface="Calibri"/>
                          <a:cs typeface="Times New Roman"/>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Ф.И.О. педагога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9091">
                <a:tc>
                  <a:txBody>
                    <a:bodyPr/>
                    <a:lstStyle/>
                    <a:p>
                      <a:pPr algn="ctr">
                        <a:spcAft>
                          <a:spcPts val="0"/>
                        </a:spcAft>
                      </a:pPr>
                      <a:r>
                        <a:rPr lang="ru-RU" sz="2000" b="1" dirty="0">
                          <a:solidFill>
                            <a:srgbClr val="002060"/>
                          </a:solidFill>
                          <a:effectLst/>
                          <a:latin typeface="Times New Roman"/>
                          <a:ea typeface="Calibri"/>
                          <a:cs typeface="Times New Roman"/>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Должность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7792">
                <a:tc>
                  <a:txBody>
                    <a:bodyPr/>
                    <a:lstStyle/>
                    <a:p>
                      <a:pPr algn="ctr">
                        <a:spcAft>
                          <a:spcPts val="0"/>
                        </a:spcAft>
                      </a:pPr>
                      <a:r>
                        <a:rPr lang="ru-RU" sz="2000" b="1" dirty="0">
                          <a:solidFill>
                            <a:srgbClr val="002060"/>
                          </a:solidFill>
                          <a:effectLst/>
                          <a:latin typeface="Times New Roman"/>
                          <a:ea typeface="Calibri"/>
                          <a:cs typeface="Times New Roman"/>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Образование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1688">
                <a:tc>
                  <a:txBody>
                    <a:bodyPr/>
                    <a:lstStyle/>
                    <a:p>
                      <a:pPr algn="ctr">
                        <a:spcAft>
                          <a:spcPts val="0"/>
                        </a:spcAft>
                      </a:pPr>
                      <a:r>
                        <a:rPr lang="ru-RU" sz="2000" b="1" dirty="0">
                          <a:solidFill>
                            <a:srgbClr val="002060"/>
                          </a:solidFill>
                          <a:effectLst/>
                          <a:latin typeface="Times New Roman"/>
                          <a:ea typeface="Calibri"/>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Педагогический стаж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0389">
                <a:tc>
                  <a:txBody>
                    <a:bodyPr/>
                    <a:lstStyle/>
                    <a:p>
                      <a:pPr algn="ctr">
                        <a:spcAft>
                          <a:spcPts val="0"/>
                        </a:spcAft>
                      </a:pPr>
                      <a:r>
                        <a:rPr lang="ru-RU" sz="2000" b="1" dirty="0">
                          <a:solidFill>
                            <a:srgbClr val="002060"/>
                          </a:solidFill>
                          <a:effectLst/>
                          <a:latin typeface="Times New Roman"/>
                          <a:ea typeface="Calibri"/>
                          <a:cs typeface="Times New Roman"/>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Квалификационная категория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4112">
                <a:tc>
                  <a:txBody>
                    <a:bodyPr/>
                    <a:lstStyle/>
                    <a:p>
                      <a:pPr algn="ctr">
                        <a:spcAft>
                          <a:spcPts val="0"/>
                        </a:spcAft>
                      </a:pPr>
                      <a:r>
                        <a:rPr lang="ru-RU" sz="2000" b="1" dirty="0">
                          <a:solidFill>
                            <a:srgbClr val="002060"/>
                          </a:solidFill>
                          <a:effectLst/>
                          <a:latin typeface="Times New Roman"/>
                          <a:ea typeface="Calibri"/>
                          <a:cs typeface="Times New Roman"/>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a:ea typeface="Calibri"/>
                          <a:cs typeface="Times New Roman"/>
                        </a:rPr>
                        <a:t>Дата последней аттестации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2000" b="1" dirty="0">
                          <a:solidFill>
                            <a:srgbClr val="002060"/>
                          </a:solidFill>
                          <a:effectLst/>
                          <a:latin typeface="Times New Roman"/>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24372">
                <a:tc>
                  <a:txBody>
                    <a:bodyPr/>
                    <a:lstStyle/>
                    <a:p>
                      <a:pPr algn="ctr">
                        <a:spcAft>
                          <a:spcPts val="0"/>
                        </a:spcAft>
                      </a:pPr>
                      <a:r>
                        <a:rPr lang="ru-RU" sz="2000" b="1" dirty="0">
                          <a:solidFill>
                            <a:srgbClr val="002060"/>
                          </a:solidFill>
                          <a:effectLst/>
                          <a:latin typeface="Times New Roman"/>
                          <a:ea typeface="Calibri"/>
                          <a:cs typeface="Times New Roman"/>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ru-RU" sz="2000" b="1" dirty="0">
                          <a:solidFill>
                            <a:srgbClr val="002060"/>
                          </a:solidFill>
                          <a:effectLst/>
                          <a:latin typeface="Times New Roman"/>
                          <a:ea typeface="Calibri"/>
                          <a:cs typeface="Times New Roman"/>
                        </a:rPr>
                        <a:t>Повышение квалификации, стажировка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1811524" y="138099"/>
            <a:ext cx="8568952" cy="523220"/>
          </a:xfrm>
          <a:prstGeom prst="rect">
            <a:avLst/>
          </a:prstGeom>
          <a:noFill/>
        </p:spPr>
        <p:txBody>
          <a:bodyPr wrap="square" rtlCol="0">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МЕТОДИЧЕСКИЙ ПАСПОРТ УЧИТЕЛЯ</a:t>
            </a:r>
          </a:p>
        </p:txBody>
      </p:sp>
      <p:graphicFrame>
        <p:nvGraphicFramePr>
          <p:cNvPr id="2" name="Таблица 1"/>
          <p:cNvGraphicFramePr>
            <a:graphicFrameLocks noGrp="1"/>
          </p:cNvGraphicFramePr>
          <p:nvPr>
            <p:extLst>
              <p:ext uri="{D42A27DB-BD31-4B8C-83A1-F6EECF244321}">
                <p14:modId xmlns:p14="http://schemas.microsoft.com/office/powerpoint/2010/main" val="937946567"/>
              </p:ext>
            </p:extLst>
          </p:nvPr>
        </p:nvGraphicFramePr>
        <p:xfrm>
          <a:off x="0" y="4158416"/>
          <a:ext cx="12192000" cy="1807045"/>
        </p:xfrm>
        <a:graphic>
          <a:graphicData uri="http://schemas.openxmlformats.org/drawingml/2006/table">
            <a:tbl>
              <a:tblPr firstRow="1" bandRow="1">
                <a:tableStyleId>{5C22544A-7EE6-4342-B048-85BDC9FD1C3A}</a:tableStyleId>
              </a:tblPr>
              <a:tblGrid>
                <a:gridCol w="537328">
                  <a:extLst>
                    <a:ext uri="{9D8B030D-6E8A-4147-A177-3AD203B41FA5}">
                      <a16:colId xmlns:a16="http://schemas.microsoft.com/office/drawing/2014/main" val="3757200288"/>
                    </a:ext>
                  </a:extLst>
                </a:gridCol>
                <a:gridCol w="4845377">
                  <a:extLst>
                    <a:ext uri="{9D8B030D-6E8A-4147-A177-3AD203B41FA5}">
                      <a16:colId xmlns:a16="http://schemas.microsoft.com/office/drawing/2014/main" val="3325086281"/>
                    </a:ext>
                  </a:extLst>
                </a:gridCol>
                <a:gridCol w="6809295">
                  <a:extLst>
                    <a:ext uri="{9D8B030D-6E8A-4147-A177-3AD203B41FA5}">
                      <a16:colId xmlns:a16="http://schemas.microsoft.com/office/drawing/2014/main" val="3595130262"/>
                    </a:ext>
                  </a:extLst>
                </a:gridCol>
              </a:tblGrid>
              <a:tr h="427965">
                <a:tc>
                  <a:txBody>
                    <a:bodyPr/>
                    <a:lstStyle/>
                    <a:p>
                      <a:pPr algn="ctr">
                        <a:spcAft>
                          <a:spcPts val="0"/>
                        </a:spcAft>
                      </a:pPr>
                      <a:r>
                        <a:rPr lang="ru-RU" sz="2000" b="1" dirty="0">
                          <a:solidFill>
                            <a:srgbClr val="002060"/>
                          </a:solidFill>
                          <a:effectLst/>
                          <a:latin typeface="Times New Roman"/>
                          <a:ea typeface="Calibri"/>
                          <a:cs typeface="Times New Roman"/>
                        </a:rPr>
                        <a:t>8</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a:ea typeface="Calibri"/>
                          <a:cs typeface="Times New Roman"/>
                        </a:rPr>
                        <a:t>Профессиональный</a:t>
                      </a:r>
                      <a:r>
                        <a:rPr lang="ru-RU" sz="2000" b="1" baseline="0" dirty="0" smtClean="0">
                          <a:solidFill>
                            <a:srgbClr val="002060"/>
                          </a:solidFill>
                          <a:effectLst/>
                          <a:latin typeface="Times New Roman"/>
                          <a:ea typeface="Calibri"/>
                          <a:cs typeface="Times New Roman"/>
                        </a:rPr>
                        <a:t> статус педагога</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801137"/>
                  </a:ext>
                </a:extLst>
              </a:tr>
              <a:tr h="359091">
                <a:tc>
                  <a:txBody>
                    <a:bodyPr/>
                    <a:lstStyle/>
                    <a:p>
                      <a:pPr algn="ctr">
                        <a:spcAft>
                          <a:spcPts val="0"/>
                        </a:spcAft>
                      </a:pPr>
                      <a:r>
                        <a:rPr lang="ru-RU" sz="2000" b="1" dirty="0">
                          <a:solidFill>
                            <a:srgbClr val="002060"/>
                          </a:solidFill>
                          <a:effectLst/>
                          <a:latin typeface="Times New Roman"/>
                          <a:ea typeface="Calibri"/>
                          <a:cs typeface="Times New Roman"/>
                        </a:rPr>
                        <a:t>9</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a:ea typeface="Calibri"/>
                          <a:cs typeface="Times New Roman"/>
                        </a:rPr>
                        <a:t>Ролевые</a:t>
                      </a:r>
                      <a:r>
                        <a:rPr lang="ru-RU" sz="2000" b="1" baseline="0" dirty="0" smtClean="0">
                          <a:solidFill>
                            <a:srgbClr val="002060"/>
                          </a:solidFill>
                          <a:effectLst/>
                          <a:latin typeface="Times New Roman"/>
                          <a:ea typeface="Calibri"/>
                          <a:cs typeface="Times New Roman"/>
                        </a:rPr>
                        <a:t> позиции в командном сотрудничестве</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2960"/>
                  </a:ext>
                </a:extLst>
              </a:tr>
              <a:tr h="307792">
                <a:tc>
                  <a:txBody>
                    <a:bodyPr/>
                    <a:lstStyle/>
                    <a:p>
                      <a:pPr algn="ctr">
                        <a:spcAft>
                          <a:spcPts val="0"/>
                        </a:spcAft>
                      </a:pPr>
                      <a:r>
                        <a:rPr lang="ru-RU" sz="2000" b="1" dirty="0" smtClean="0">
                          <a:solidFill>
                            <a:srgbClr val="002060"/>
                          </a:solidFill>
                          <a:effectLst/>
                          <a:latin typeface="Times New Roman"/>
                          <a:ea typeface="Calibri"/>
                          <a:cs typeface="Times New Roman"/>
                        </a:rPr>
                        <a:t>10</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a:ea typeface="Calibri"/>
                          <a:cs typeface="Times New Roman"/>
                        </a:rPr>
                        <a:t>Уровень</a:t>
                      </a:r>
                      <a:r>
                        <a:rPr lang="ru-RU" sz="2000" b="1" baseline="0" dirty="0" smtClean="0">
                          <a:solidFill>
                            <a:srgbClr val="002060"/>
                          </a:solidFill>
                          <a:effectLst/>
                          <a:latin typeface="Times New Roman"/>
                          <a:ea typeface="Calibri"/>
                          <a:cs typeface="Times New Roman"/>
                        </a:rPr>
                        <a:t> профессионального развития</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451938"/>
                  </a:ext>
                </a:extLst>
              </a:tr>
              <a:tr h="461688">
                <a:tc>
                  <a:txBody>
                    <a:bodyPr/>
                    <a:lstStyle/>
                    <a:p>
                      <a:pPr algn="ctr">
                        <a:spcAft>
                          <a:spcPts val="0"/>
                        </a:spcAft>
                      </a:pPr>
                      <a:r>
                        <a:rPr lang="ru-RU" sz="2000" b="1" dirty="0" smtClean="0">
                          <a:solidFill>
                            <a:srgbClr val="002060"/>
                          </a:solidFill>
                          <a:effectLst/>
                          <a:latin typeface="Times New Roman"/>
                          <a:ea typeface="Calibri"/>
                          <a:cs typeface="Times New Roman"/>
                        </a:rPr>
                        <a:t>11</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a:ea typeface="Calibri"/>
                          <a:cs typeface="Times New Roman"/>
                        </a:rPr>
                        <a:t>Профессиональные</a:t>
                      </a:r>
                      <a:r>
                        <a:rPr lang="ru-RU" sz="2000" b="1" baseline="0" dirty="0" smtClean="0">
                          <a:solidFill>
                            <a:srgbClr val="002060"/>
                          </a:solidFill>
                          <a:effectLst/>
                          <a:latin typeface="Times New Roman"/>
                          <a:ea typeface="Calibri"/>
                          <a:cs typeface="Times New Roman"/>
                        </a:rPr>
                        <a:t> дефициты</a:t>
                      </a: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ru-RU" sz="2000" b="1" dirty="0">
                        <a:solidFill>
                          <a:srgbClr val="002060"/>
                        </a:solidFill>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6858496"/>
                  </a:ext>
                </a:extLst>
              </a:tr>
            </a:tbl>
          </a:graphicData>
        </a:graphic>
      </p:graphicFrame>
    </p:spTree>
    <p:extLst>
      <p:ext uri="{BB962C8B-B14F-4D97-AF65-F5344CB8AC3E}">
        <p14:creationId xmlns:p14="http://schemas.microsoft.com/office/powerpoint/2010/main" val="35946076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37140339"/>
              </p:ext>
            </p:extLst>
          </p:nvPr>
        </p:nvGraphicFramePr>
        <p:xfrm>
          <a:off x="245097" y="188640"/>
          <a:ext cx="11830640" cy="3895078"/>
        </p:xfrm>
        <a:graphic>
          <a:graphicData uri="http://schemas.openxmlformats.org/drawingml/2006/table">
            <a:tbl>
              <a:tblPr firstRow="1" bandRow="1">
                <a:tableStyleId>{5C22544A-7EE6-4342-B048-85BDC9FD1C3A}</a:tableStyleId>
              </a:tblPr>
              <a:tblGrid>
                <a:gridCol w="641023">
                  <a:extLst>
                    <a:ext uri="{9D8B030D-6E8A-4147-A177-3AD203B41FA5}">
                      <a16:colId xmlns:a16="http://schemas.microsoft.com/office/drawing/2014/main" val="20000"/>
                    </a:ext>
                  </a:extLst>
                </a:gridCol>
                <a:gridCol w="5599521">
                  <a:extLst>
                    <a:ext uri="{9D8B030D-6E8A-4147-A177-3AD203B41FA5}">
                      <a16:colId xmlns:a16="http://schemas.microsoft.com/office/drawing/2014/main" val="20001"/>
                    </a:ext>
                  </a:extLst>
                </a:gridCol>
                <a:gridCol w="5590096">
                  <a:extLst>
                    <a:ext uri="{9D8B030D-6E8A-4147-A177-3AD203B41FA5}">
                      <a16:colId xmlns:a16="http://schemas.microsoft.com/office/drawing/2014/main" val="20002"/>
                    </a:ext>
                  </a:extLst>
                </a:gridCol>
              </a:tblGrid>
              <a:tr h="378518">
                <a:tc gridSpan="3">
                  <a:txBody>
                    <a:bodyPr/>
                    <a:lstStyle/>
                    <a:p>
                      <a:pPr algn="ctr"/>
                      <a:r>
                        <a:rPr lang="en-US" sz="2400" b="1" kern="1200" dirty="0" smtClean="0">
                          <a:solidFill>
                            <a:srgbClr val="002060"/>
                          </a:solidFill>
                          <a:effectLst/>
                          <a:latin typeface="Times New Roman" panose="02020603050405020304" pitchFamily="18" charset="0"/>
                          <a:ea typeface="+mn-ea"/>
                          <a:cs typeface="Times New Roman" panose="02020603050405020304" pitchFamily="18" charset="0"/>
                        </a:rPr>
                        <a:t>II</a:t>
                      </a:r>
                      <a:r>
                        <a:rPr lang="ru-RU" sz="2400" b="1" kern="1200" dirty="0" smtClean="0">
                          <a:solidFill>
                            <a:srgbClr val="002060"/>
                          </a:solidFill>
                          <a:effectLst/>
                          <a:latin typeface="Times New Roman" panose="02020603050405020304" pitchFamily="18" charset="0"/>
                          <a:ea typeface="+mn-ea"/>
                          <a:cs typeface="Times New Roman" panose="02020603050405020304" pitchFamily="18" charset="0"/>
                        </a:rPr>
                        <a:t>. Особенности индивидуальной методической системы</a:t>
                      </a:r>
                      <a:endParaRPr lang="ru-RU"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629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Тема индивидуальной методической работы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378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Индивидуальный методический </a:t>
                      </a: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стиль (ведущие методические идеи)</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028">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Наличие</a:t>
                      </a:r>
                      <a:r>
                        <a:rPr lang="ru-RU" sz="2000" b="1" baseline="0" dirty="0" smtClean="0">
                          <a:solidFill>
                            <a:srgbClr val="002060"/>
                          </a:solidFill>
                          <a:effectLst/>
                          <a:latin typeface="Times New Roman" panose="02020603050405020304" pitchFamily="18" charset="0"/>
                          <a:ea typeface="Calibri"/>
                          <a:cs typeface="Times New Roman" panose="02020603050405020304" pitchFamily="18" charset="0"/>
                        </a:rPr>
                        <a:t> методической системы обучения</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378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Формы учебных занятий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7406">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Образовательные</a:t>
                      </a:r>
                      <a:r>
                        <a:rPr lang="ru-RU" sz="2000" b="1" baseline="0" dirty="0" smtClean="0">
                          <a:solidFill>
                            <a:srgbClr val="002060"/>
                          </a:solidFill>
                          <a:effectLst/>
                          <a:latin typeface="Times New Roman" panose="02020603050405020304" pitchFamily="18" charset="0"/>
                          <a:ea typeface="Calibri"/>
                          <a:cs typeface="Times New Roman" panose="02020603050405020304" pitchFamily="18" charset="0"/>
                        </a:rPr>
                        <a:t> </a:t>
                      </a:r>
                      <a:r>
                        <a:rPr lang="ru-RU" sz="2000" b="1" baseline="0" dirty="0" smtClean="0">
                          <a:solidFill>
                            <a:srgbClr val="002060"/>
                          </a:solidFill>
                          <a:effectLst/>
                          <a:latin typeface="Times New Roman" panose="02020603050405020304" pitchFamily="18" charset="0"/>
                          <a:ea typeface="Calibri"/>
                          <a:cs typeface="Times New Roman" panose="02020603050405020304" pitchFamily="18" charset="0"/>
                        </a:rPr>
                        <a:t>технологии деятельностного типа</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378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Педагогические технологии</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378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smtClean="0">
                          <a:solidFill>
                            <a:srgbClr val="002060"/>
                          </a:solidFill>
                          <a:effectLst/>
                          <a:latin typeface="Times New Roman" panose="02020603050405020304" pitchFamily="18" charset="0"/>
                          <a:ea typeface="Calibri"/>
                          <a:cs typeface="Times New Roman" panose="02020603050405020304" pitchFamily="18" charset="0"/>
                        </a:rPr>
                        <a:t>Авторские программы</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852068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nvPr>
        </p:nvGraphicFramePr>
        <p:xfrm>
          <a:off x="197963" y="332657"/>
          <a:ext cx="11887199" cy="4555719"/>
        </p:xfrm>
        <a:graphic>
          <a:graphicData uri="http://schemas.openxmlformats.org/drawingml/2006/table">
            <a:tbl>
              <a:tblPr firstRow="1" bandRow="1">
                <a:tableStyleId>{5C22544A-7EE6-4342-B048-85BDC9FD1C3A}</a:tableStyleId>
              </a:tblPr>
              <a:tblGrid>
                <a:gridCol w="852366">
                  <a:extLst>
                    <a:ext uri="{9D8B030D-6E8A-4147-A177-3AD203B41FA5}">
                      <a16:colId xmlns:a16="http://schemas.microsoft.com/office/drawing/2014/main" val="20000"/>
                    </a:ext>
                  </a:extLst>
                </a:gridCol>
                <a:gridCol w="6120948">
                  <a:extLst>
                    <a:ext uri="{9D8B030D-6E8A-4147-A177-3AD203B41FA5}">
                      <a16:colId xmlns:a16="http://schemas.microsoft.com/office/drawing/2014/main" val="20001"/>
                    </a:ext>
                  </a:extLst>
                </a:gridCol>
                <a:gridCol w="4913885">
                  <a:extLst>
                    <a:ext uri="{9D8B030D-6E8A-4147-A177-3AD203B41FA5}">
                      <a16:colId xmlns:a16="http://schemas.microsoft.com/office/drawing/2014/main" val="20002"/>
                    </a:ext>
                  </a:extLst>
                </a:gridCol>
              </a:tblGrid>
              <a:tr h="365976">
                <a:tc gridSpan="3">
                  <a:txBody>
                    <a:bodyPr/>
                    <a:lstStyle/>
                    <a:p>
                      <a:pPr algn="ctr"/>
                      <a:r>
                        <a:rPr lang="en-US" sz="2400" b="1" kern="1200" dirty="0" smtClean="0">
                          <a:solidFill>
                            <a:srgbClr val="002060"/>
                          </a:solidFill>
                          <a:effectLst/>
                          <a:latin typeface="Times New Roman" panose="02020603050405020304" pitchFamily="18" charset="0"/>
                          <a:ea typeface="+mn-ea"/>
                          <a:cs typeface="Times New Roman" panose="02020603050405020304" pitchFamily="18" charset="0"/>
                        </a:rPr>
                        <a:t>III</a:t>
                      </a:r>
                      <a:r>
                        <a:rPr lang="ru-RU" sz="2400" b="1" kern="1200" dirty="0" smtClean="0">
                          <a:solidFill>
                            <a:srgbClr val="002060"/>
                          </a:solidFill>
                          <a:effectLst/>
                          <a:latin typeface="Times New Roman" panose="02020603050405020304" pitchFamily="18" charset="0"/>
                          <a:ea typeface="+mn-ea"/>
                          <a:cs typeface="Times New Roman" panose="02020603050405020304" pitchFamily="18" charset="0"/>
                        </a:rPr>
                        <a:t>. Тема индивидуальной инновационной деятельности</a:t>
                      </a:r>
                      <a:endParaRPr lang="ru-RU"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6641">
                <a:tc>
                  <a:txBody>
                    <a:bodyPr/>
                    <a:lstStyle/>
                    <a:p>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800" b="1" dirty="0" smtClean="0">
                          <a:solidFill>
                            <a:srgbClr val="002060"/>
                          </a:solidFill>
                          <a:latin typeface="Times New Roman" panose="02020603050405020304" pitchFamily="18" charset="0"/>
                          <a:cs typeface="Times New Roman" panose="02020603050405020304" pitchFamily="18" charset="0"/>
                        </a:rPr>
                        <a:t>Название темы</a:t>
                      </a:r>
                      <a:endParaRPr lang="ru-RU"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727">
                <a:tc gridSpan="3">
                  <a:txBody>
                    <a:bodyPr/>
                    <a:lstStyle/>
                    <a:p>
                      <a:pPr algn="ctr"/>
                      <a:r>
                        <a:rPr lang="en-US" sz="2400" b="1" kern="1200" dirty="0" smtClean="0">
                          <a:solidFill>
                            <a:srgbClr val="002060"/>
                          </a:solidFill>
                          <a:effectLst/>
                          <a:latin typeface="Times New Roman" panose="02020603050405020304" pitchFamily="18" charset="0"/>
                          <a:ea typeface="+mn-ea"/>
                          <a:cs typeface="Times New Roman" panose="02020603050405020304" pitchFamily="18" charset="0"/>
                        </a:rPr>
                        <a:t>IV</a:t>
                      </a:r>
                      <a:r>
                        <a:rPr lang="ru-RU" sz="2400" b="1" kern="1200" dirty="0" smtClean="0">
                          <a:solidFill>
                            <a:srgbClr val="002060"/>
                          </a:solidFill>
                          <a:effectLst/>
                          <a:latin typeface="Times New Roman" panose="02020603050405020304" pitchFamily="18" charset="0"/>
                          <a:ea typeface="+mn-ea"/>
                          <a:cs typeface="Times New Roman" panose="02020603050405020304" pitchFamily="18" charset="0"/>
                        </a:rPr>
                        <a:t>. Публичные достижения учителя</a:t>
                      </a:r>
                      <a:endParaRPr lang="ru-RU"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sz="24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510938">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Участие в научно-практических конференциях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0938">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Участие в научно-практических семинарах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4805">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Участие в профессиональных конкурсах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38672">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Публикации, авторские методические разработки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51798">
                <a:tc>
                  <a:txBody>
                    <a:bodyPr/>
                    <a:lstStyle/>
                    <a:p>
                      <a:pPr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Награды и звания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34402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340" y="110602"/>
            <a:ext cx="11118130" cy="860360"/>
          </a:xfrm>
        </p:spPr>
        <p:txBody>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Анализ мирового и отечественного опыта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35670" y="970962"/>
            <a:ext cx="11736371" cy="5632311"/>
          </a:xfrm>
          <a:prstGeom prst="rect">
            <a:avLst/>
          </a:prstGeom>
          <a:noFill/>
        </p:spPr>
        <p:txBody>
          <a:bodyPr wrap="square" rtlCol="0">
            <a:spAutoFit/>
          </a:bodyPr>
          <a:lstStyle/>
          <a:p>
            <a:pPr marL="457200" indent="-457200">
              <a:buFont typeface="+mj-lt"/>
              <a:buAutoNum type="arabicPeriod"/>
            </a:pPr>
            <a:r>
              <a:rPr lang="ru-RU" sz="2400" b="1" dirty="0" err="1" smtClean="0">
                <a:solidFill>
                  <a:srgbClr val="002060"/>
                </a:solidFill>
                <a:latin typeface="Times New Roman" panose="02020603050405020304" pitchFamily="18" charset="0"/>
                <a:cs typeface="Times New Roman" panose="02020603050405020304" pitchFamily="18" charset="0"/>
              </a:rPr>
              <a:t>Байбер</a:t>
            </a:r>
            <a:r>
              <a:rPr lang="ru-RU" sz="2400" b="1" dirty="0" smtClean="0">
                <a:solidFill>
                  <a:srgbClr val="002060"/>
                </a:solidFill>
                <a:latin typeface="Times New Roman" panose="02020603050405020304" pitchFamily="18" charset="0"/>
                <a:cs typeface="Times New Roman" panose="02020603050405020304" pitchFamily="18" charset="0"/>
              </a:rPr>
              <a:t> М., </a:t>
            </a:r>
            <a:r>
              <a:rPr lang="ru-RU" sz="2400" b="1" dirty="0">
                <a:solidFill>
                  <a:srgbClr val="002060"/>
                </a:solidFill>
                <a:latin typeface="Times New Roman" panose="02020603050405020304" pitchFamily="18" charset="0"/>
                <a:cs typeface="Times New Roman" panose="02020603050405020304" pitchFamily="18" charset="0"/>
              </a:rPr>
              <a:t>М</a:t>
            </a:r>
            <a:r>
              <a:rPr lang="ru-RU" sz="2400" b="1" dirty="0" smtClean="0">
                <a:solidFill>
                  <a:srgbClr val="002060"/>
                </a:solidFill>
                <a:latin typeface="Times New Roman" panose="02020603050405020304" pitchFamily="18" charset="0"/>
                <a:cs typeface="Times New Roman" panose="02020603050405020304" pitchFamily="18" charset="0"/>
              </a:rPr>
              <a:t>уршед М. Как добиться стабильно высокого качества обучения в школах: уроки анализа лучших систем школьного образования мира, 2007. </a:t>
            </a:r>
          </a:p>
          <a:p>
            <a:pPr marL="457200" indent="-457200" algn="just">
              <a:buFont typeface="+mj-lt"/>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Хэтти, Джон А.С. Видимое обучение: синтез результатов более 50 000 исследований с охватом более 86  миллионов школьников/ под ред. В.К. </a:t>
            </a:r>
            <a:r>
              <a:rPr lang="ru-RU" sz="2400" b="1" dirty="0" err="1" smtClean="0">
                <a:solidFill>
                  <a:srgbClr val="002060"/>
                </a:solidFill>
                <a:latin typeface="Times New Roman" panose="02020603050405020304" pitchFamily="18" charset="0"/>
                <a:cs typeface="Times New Roman" panose="02020603050405020304" pitchFamily="18" charset="0"/>
              </a:rPr>
              <a:t>Загвоздкина</a:t>
            </a:r>
            <a:r>
              <a:rPr lang="ru-RU" sz="2400" b="1" dirty="0" smtClean="0">
                <a:solidFill>
                  <a:srgbClr val="002060"/>
                </a:solidFill>
                <a:latin typeface="Times New Roman" panose="02020603050405020304" pitchFamily="18" charset="0"/>
                <a:cs typeface="Times New Roman" panose="02020603050405020304" pitchFamily="18" charset="0"/>
              </a:rPr>
              <a:t>, Е.А. </a:t>
            </a:r>
            <a:r>
              <a:rPr lang="ru-RU" sz="2400" b="1" dirty="0" err="1" smtClean="0">
                <a:solidFill>
                  <a:srgbClr val="002060"/>
                </a:solidFill>
                <a:latin typeface="Times New Roman" panose="02020603050405020304" pitchFamily="18" charset="0"/>
                <a:cs typeface="Times New Roman" panose="02020603050405020304" pitchFamily="18" charset="0"/>
              </a:rPr>
              <a:t>Хамраевой</a:t>
            </a:r>
            <a:r>
              <a:rPr lang="ru-RU" sz="2400" b="1" dirty="0" smtClean="0">
                <a:solidFill>
                  <a:srgbClr val="002060"/>
                </a:solidFill>
                <a:latin typeface="Times New Roman" panose="02020603050405020304" pitchFamily="18" charset="0"/>
                <a:cs typeface="Times New Roman" panose="02020603050405020304" pitchFamily="18" charset="0"/>
              </a:rPr>
              <a:t>. – М.:  Издательство «Национальное образование», 2017. – 496с.</a:t>
            </a:r>
          </a:p>
          <a:p>
            <a:pPr marL="457200" indent="-457200" algn="just">
              <a:buFont typeface="+mj-lt"/>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Пакет экспертно-аналитических и научно-методических материалов в области использования СОТ  обучения и воспитания учащихся  с рисками школьной </a:t>
            </a:r>
            <a:r>
              <a:rPr lang="ru-RU" sz="2400" b="1" dirty="0" err="1" smtClean="0">
                <a:solidFill>
                  <a:srgbClr val="002060"/>
                </a:solidFill>
                <a:latin typeface="Times New Roman" panose="02020603050405020304" pitchFamily="18" charset="0"/>
                <a:cs typeface="Times New Roman" panose="02020603050405020304" pitchFamily="18" charset="0"/>
              </a:rPr>
              <a:t>неуспешности</a:t>
            </a:r>
            <a:r>
              <a:rPr lang="ru-RU" sz="2400" b="1" dirty="0" smtClean="0">
                <a:solidFill>
                  <a:srgbClr val="002060"/>
                </a:solidFill>
                <a:latin typeface="Times New Roman" panose="02020603050405020304" pitchFamily="18" charset="0"/>
                <a:cs typeface="Times New Roman" panose="02020603050405020304" pitchFamily="18" charset="0"/>
              </a:rPr>
              <a:t>, применяемых в школах с низкими образовательными результатами, функционирующих в  неблагоприятных социальных условиях, и  способов их распространения </a:t>
            </a:r>
            <a:r>
              <a:rPr lang="ru-RU" sz="2400" b="1" dirty="0">
                <a:solidFill>
                  <a:srgbClr val="002060"/>
                </a:solidFill>
                <a:latin typeface="Times New Roman" panose="02020603050405020304" pitchFamily="18" charset="0"/>
                <a:cs typeface="Times New Roman" panose="02020603050405020304" pitchFamily="18" charset="0"/>
              </a:rPr>
              <a:t>ч</a:t>
            </a:r>
            <a:r>
              <a:rPr lang="ru-RU" sz="2400" b="1" dirty="0" smtClean="0">
                <a:solidFill>
                  <a:srgbClr val="002060"/>
                </a:solidFill>
                <a:latin typeface="Times New Roman" panose="02020603050405020304" pitchFamily="18" charset="0"/>
                <a:cs typeface="Times New Roman" panose="02020603050405020304" pitchFamily="18" charset="0"/>
              </a:rPr>
              <a:t>ерез практики профессионального развития педагогов// </a:t>
            </a:r>
            <a:r>
              <a:rPr lang="ru-RU" sz="2400" b="1" dirty="0">
                <a:solidFill>
                  <a:srgbClr val="002060"/>
                </a:solidFill>
                <a:latin typeface="Times New Roman" panose="02020603050405020304" pitchFamily="18" charset="0"/>
                <a:cs typeface="Times New Roman" panose="02020603050405020304" pitchFamily="18" charset="0"/>
              </a:rPr>
              <a:t>М</a:t>
            </a:r>
            <a:r>
              <a:rPr lang="ru-RU" sz="2400" b="1" dirty="0" smtClean="0">
                <a:solidFill>
                  <a:srgbClr val="002060"/>
                </a:solidFill>
                <a:latin typeface="Times New Roman" panose="02020603050405020304" pitchFamily="18" charset="0"/>
                <a:cs typeface="Times New Roman" panose="02020603050405020304" pitchFamily="18" charset="0"/>
              </a:rPr>
              <a:t>осква, 2018</a:t>
            </a:r>
            <a:r>
              <a:rPr lang="ru-RU" sz="2400" b="1" dirty="0" smtClean="0">
                <a:solidFill>
                  <a:srgbClr val="002060"/>
                </a:solidFill>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ru-RU" sz="2400" b="1" dirty="0" smtClean="0">
                <a:solidFill>
                  <a:srgbClr val="002060"/>
                </a:solidFill>
                <a:latin typeface="Times New Roman" panose="02020603050405020304" pitchFamily="18" charset="0"/>
                <a:cs typeface="Times New Roman" panose="02020603050405020304" pitchFamily="18" charset="0"/>
              </a:rPr>
              <a:t>Методика оказания адресной методической помощи общеобразовательным организациям, имеющим низкие образовательные результаты обучающихся // ФИОКО, 2020</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1448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3632" y="332657"/>
            <a:ext cx="6408712" cy="461665"/>
          </a:xfrm>
          <a:prstGeom prst="rect">
            <a:avLst/>
          </a:prstGeom>
          <a:solidFill>
            <a:schemeClr val="bg1"/>
          </a:solidFill>
        </p:spPr>
        <p:txBody>
          <a:bodyPr wrap="square" rtlCol="0">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СПИСОК ЛИТЕРАТУРЫ</a:t>
            </a:r>
          </a:p>
        </p:txBody>
      </p:sp>
      <p:sp>
        <p:nvSpPr>
          <p:cNvPr id="3" name="TextBox 2"/>
          <p:cNvSpPr txBox="1"/>
          <p:nvPr/>
        </p:nvSpPr>
        <p:spPr>
          <a:xfrm>
            <a:off x="292231" y="1340769"/>
            <a:ext cx="11660957" cy="4524315"/>
          </a:xfrm>
          <a:prstGeom prst="rect">
            <a:avLst/>
          </a:prstGeom>
          <a:noFill/>
        </p:spPr>
        <p:txBody>
          <a:bodyPr wrap="square" rtlCol="0">
            <a:spAutoFit/>
          </a:bodyPr>
          <a:lstStyle/>
          <a:p>
            <a:pPr marL="457200" indent="-457200" algn="just">
              <a:buFont typeface="+mj-lt"/>
              <a:buAutoNum type="arabicPeriod"/>
            </a:pPr>
            <a:r>
              <a:rPr lang="ru-RU" sz="2400" b="1" dirty="0" err="1">
                <a:solidFill>
                  <a:schemeClr val="accent5">
                    <a:lumMod val="50000"/>
                  </a:schemeClr>
                </a:solidFill>
                <a:latin typeface="Times New Roman" panose="02020603050405020304" pitchFamily="18" charset="0"/>
                <a:cs typeface="Times New Roman" panose="02020603050405020304" pitchFamily="18" charset="0"/>
              </a:rPr>
              <a:t>Дереклеева</a:t>
            </a:r>
            <a:r>
              <a:rPr lang="ru-RU" sz="2400" b="1" dirty="0">
                <a:solidFill>
                  <a:schemeClr val="accent5">
                    <a:lumMod val="50000"/>
                  </a:schemeClr>
                </a:solidFill>
                <a:latin typeface="Times New Roman" panose="02020603050405020304" pitchFamily="18" charset="0"/>
                <a:cs typeface="Times New Roman" panose="02020603050405020304" pitchFamily="18" charset="0"/>
              </a:rPr>
              <a:t>  Н.И. Справочник завуча: учебно-методическая работа. 5-11 классы. – М, 2006. </a:t>
            </a:r>
            <a:endParaRPr lang="ru-RU" sz="2400" b="1" dirty="0" smtClean="0">
              <a:solidFill>
                <a:schemeClr val="accent5">
                  <a:lumMod val="50000"/>
                </a:schemeClr>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ru-RU" sz="2400" b="1" dirty="0" err="1" smtClean="0">
                <a:solidFill>
                  <a:srgbClr val="002060"/>
                </a:solidFill>
                <a:latin typeface="Times New Roman" panose="02020603050405020304" pitchFamily="18" charset="0"/>
                <a:cs typeface="Times New Roman" panose="02020603050405020304" pitchFamily="18" charset="0"/>
              </a:rPr>
              <a:t>Немова</a:t>
            </a:r>
            <a:r>
              <a:rPr lang="ru-RU" sz="2400" b="1" dirty="0" smtClean="0">
                <a:solidFill>
                  <a:srgbClr val="002060"/>
                </a:solidFill>
                <a:latin typeface="Times New Roman" panose="02020603050405020304" pitchFamily="18" charset="0"/>
                <a:cs typeface="Times New Roman" panose="02020603050405020304" pitchFamily="18" charset="0"/>
              </a:rPr>
              <a:t> Н.В. Управление </a:t>
            </a:r>
            <a:r>
              <a:rPr lang="ru-RU" sz="2400" b="1" dirty="0">
                <a:solidFill>
                  <a:srgbClr val="002060"/>
                </a:solidFill>
                <a:latin typeface="Times New Roman" panose="02020603050405020304" pitchFamily="18" charset="0"/>
                <a:cs typeface="Times New Roman" panose="02020603050405020304" pitchFamily="18" charset="0"/>
              </a:rPr>
              <a:t>методической работой в школе / Н.В. </a:t>
            </a:r>
            <a:r>
              <a:rPr lang="ru-RU" sz="2400" b="1" dirty="0" err="1">
                <a:solidFill>
                  <a:srgbClr val="002060"/>
                </a:solidFill>
                <a:latin typeface="Times New Roman" panose="02020603050405020304" pitchFamily="18" charset="0"/>
                <a:cs typeface="Times New Roman" panose="02020603050405020304" pitchFamily="18" charset="0"/>
              </a:rPr>
              <a:t>Немова</a:t>
            </a:r>
            <a:r>
              <a:rPr lang="ru-RU" sz="2400" b="1" dirty="0">
                <a:solidFill>
                  <a:srgbClr val="002060"/>
                </a:solidFill>
                <a:latin typeface="Times New Roman" panose="02020603050405020304" pitchFamily="18" charset="0"/>
                <a:cs typeface="Times New Roman" panose="02020603050405020304" pitchFamily="18" charset="0"/>
              </a:rPr>
              <a:t>; Отв. ред. М.А. Ушакова. - М. : </a:t>
            </a:r>
            <a:r>
              <a:rPr lang="ru-RU" sz="2400" b="1" dirty="0" smtClean="0">
                <a:solidFill>
                  <a:srgbClr val="002060"/>
                </a:solidFill>
                <a:latin typeface="Times New Roman" panose="02020603050405020304" pitchFamily="18" charset="0"/>
                <a:cs typeface="Times New Roman" panose="02020603050405020304" pitchFamily="18" charset="0"/>
              </a:rPr>
              <a:t>Сентябрь, </a:t>
            </a:r>
            <a:r>
              <a:rPr lang="ru-RU" sz="2400" b="1" dirty="0">
                <a:solidFill>
                  <a:srgbClr val="002060"/>
                </a:solidFill>
                <a:latin typeface="Times New Roman" panose="02020603050405020304" pitchFamily="18" charset="0"/>
                <a:cs typeface="Times New Roman" panose="02020603050405020304" pitchFamily="18" charset="0"/>
              </a:rPr>
              <a:t>1999. - 175 с. </a:t>
            </a:r>
          </a:p>
          <a:p>
            <a:pPr marL="457200" indent="-457200" algn="just">
              <a:buFont typeface="+mj-lt"/>
              <a:buAutoNum type="arabicPeriod"/>
            </a:pP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Никишина </a:t>
            </a:r>
            <a:r>
              <a:rPr lang="ru-RU" sz="2400" b="1" dirty="0">
                <a:solidFill>
                  <a:schemeClr val="accent5">
                    <a:lumMod val="50000"/>
                  </a:schemeClr>
                </a:solidFill>
                <a:latin typeface="Times New Roman" panose="02020603050405020304" pitchFamily="18" charset="0"/>
                <a:cs typeface="Times New Roman" panose="02020603050405020304" pitchFamily="18" charset="0"/>
              </a:rPr>
              <a:t>И.В. Диагностическая и методическая работа в образовательных учреждениях. –  Волгоград, 2007.</a:t>
            </a:r>
          </a:p>
          <a:p>
            <a:pPr marL="457200" indent="-457200" algn="just">
              <a:buFont typeface="+mj-lt"/>
              <a:buAutoNum type="arabicPeriod"/>
            </a:pPr>
            <a:r>
              <a:rPr lang="ru-RU" sz="2400" b="1" dirty="0">
                <a:solidFill>
                  <a:schemeClr val="accent5">
                    <a:lumMod val="50000"/>
                  </a:schemeClr>
                </a:solidFill>
                <a:latin typeface="Times New Roman" panose="02020603050405020304" pitchFamily="18" charset="0"/>
                <a:cs typeface="Times New Roman" panose="02020603050405020304" pitchFamily="18" charset="0"/>
              </a:rPr>
              <a:t>Никишина И.В. Технология управления методической работой в образовательном учреждении. – Волгоград, 2007.</a:t>
            </a:r>
          </a:p>
          <a:p>
            <a:pPr marL="457200" indent="-457200" algn="just">
              <a:buFont typeface="+mj-lt"/>
              <a:buAutoNum type="arabicPeriod"/>
            </a:pPr>
            <a:r>
              <a:rPr lang="ru-RU" sz="2400" b="1" dirty="0">
                <a:solidFill>
                  <a:schemeClr val="accent5">
                    <a:lumMod val="50000"/>
                  </a:schemeClr>
                </a:solidFill>
                <a:latin typeface="Times New Roman" panose="02020603050405020304" pitchFamily="18" charset="0"/>
                <a:cs typeface="Times New Roman" panose="02020603050405020304" pitchFamily="18" charset="0"/>
              </a:rPr>
              <a:t>Никишина И.В. Мастер-класс для руководителей школы: управление методической работой. – М., 2010</a:t>
            </a: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Поташник М.М. Управление профессиональным ростом учителя в современной школе – М.: Центр педагогического образования 2009. – 448с.</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509E13E4-3DE1-40E3-BA9F-1E0E5CB08B69}" type="slidenum">
              <a:rPr lang="ru-RU" smtClean="0"/>
              <a:t>84</a:t>
            </a:fld>
            <a:endParaRPr lang="ru-RU"/>
          </a:p>
        </p:txBody>
      </p:sp>
    </p:spTree>
    <p:extLst>
      <p:ext uri="{BB962C8B-B14F-4D97-AF65-F5344CB8AC3E}">
        <p14:creationId xmlns:p14="http://schemas.microsoft.com/office/powerpoint/2010/main" val="6193845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7037" y="364413"/>
            <a:ext cx="1637134" cy="163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Box 2"/>
          <p:cNvSpPr txBox="1">
            <a:spLocks noChangeArrowheads="1"/>
          </p:cNvSpPr>
          <p:nvPr/>
        </p:nvSpPr>
        <p:spPr bwMode="auto">
          <a:xfrm>
            <a:off x="2856322" y="633018"/>
            <a:ext cx="72963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6000" b="1" i="1" dirty="0">
                <a:solidFill>
                  <a:srgbClr val="002060"/>
                </a:solidFill>
              </a:rPr>
              <a:t>ПРИГЛАШАЕМ К СОТРУДНИЧЕСТВУ</a:t>
            </a:r>
          </a:p>
        </p:txBody>
      </p:sp>
      <p:sp>
        <p:nvSpPr>
          <p:cNvPr id="93188" name="TextBox 3"/>
          <p:cNvSpPr txBox="1">
            <a:spLocks noChangeArrowheads="1"/>
          </p:cNvSpPr>
          <p:nvPr/>
        </p:nvSpPr>
        <p:spPr bwMode="auto">
          <a:xfrm>
            <a:off x="621253" y="3497929"/>
            <a:ext cx="4176712" cy="4619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b="1">
                <a:solidFill>
                  <a:schemeClr val="bg1"/>
                </a:solidFill>
                <a:latin typeface="Arial" charset="0"/>
                <a:cs typeface="Arial" charset="0"/>
              </a:rPr>
              <a:t>Телефон +7(846)242-64-84</a:t>
            </a:r>
          </a:p>
        </p:txBody>
      </p:sp>
      <p:sp>
        <p:nvSpPr>
          <p:cNvPr id="93189" name="TextBox 4"/>
          <p:cNvSpPr txBox="1">
            <a:spLocks noChangeArrowheads="1"/>
          </p:cNvSpPr>
          <p:nvPr/>
        </p:nvSpPr>
        <p:spPr bwMode="auto">
          <a:xfrm>
            <a:off x="621253" y="4247578"/>
            <a:ext cx="4176712" cy="831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a:solidFill>
                  <a:schemeClr val="bg1"/>
                </a:solidFill>
                <a:latin typeface="Arial" charset="0"/>
                <a:cs typeface="Arial" charset="0"/>
              </a:rPr>
              <a:t>Электронная  почта: </a:t>
            </a:r>
            <a:r>
              <a:rPr lang="en-US" altLang="ru-RU" sz="2400" b="1">
                <a:solidFill>
                  <a:schemeClr val="bg1"/>
                </a:solidFill>
                <a:latin typeface="Arial" charset="0"/>
                <a:cs typeface="Arial" charset="0"/>
              </a:rPr>
              <a:t>kafped.sipkro@mail.ru</a:t>
            </a:r>
            <a:r>
              <a:rPr lang="ru-RU" altLang="ru-RU" sz="2400" b="1">
                <a:solidFill>
                  <a:schemeClr val="bg1"/>
                </a:solidFill>
                <a:latin typeface="Arial" charset="0"/>
                <a:cs typeface="Arial" charset="0"/>
              </a:rPr>
              <a:t> </a:t>
            </a:r>
          </a:p>
        </p:txBody>
      </p:sp>
      <p:sp>
        <p:nvSpPr>
          <p:cNvPr id="93190" name="TextBox 5"/>
          <p:cNvSpPr txBox="1">
            <a:spLocks noChangeArrowheads="1"/>
          </p:cNvSpPr>
          <p:nvPr/>
        </p:nvSpPr>
        <p:spPr bwMode="auto">
          <a:xfrm>
            <a:off x="621252" y="5286511"/>
            <a:ext cx="4176713" cy="12001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b="1">
                <a:solidFill>
                  <a:schemeClr val="bg1"/>
                </a:solidFill>
                <a:latin typeface="Arial" charset="0"/>
                <a:cs typeface="Arial" charset="0"/>
              </a:rPr>
              <a:t>Адрес: г. Самара, Московское шоссе, 125 А, кабинет № 305</a:t>
            </a:r>
          </a:p>
        </p:txBody>
      </p:sp>
      <p:sp>
        <p:nvSpPr>
          <p:cNvPr id="4" name="TextBox 3"/>
          <p:cNvSpPr txBox="1"/>
          <p:nvPr/>
        </p:nvSpPr>
        <p:spPr>
          <a:xfrm>
            <a:off x="4797965" y="5482717"/>
            <a:ext cx="2652074" cy="923330"/>
          </a:xfrm>
          <a:prstGeom prst="rect">
            <a:avLst/>
          </a:prstGeom>
          <a:noFill/>
        </p:spPr>
        <p:txBody>
          <a:bodyPr wrap="square" rtlCol="0">
            <a:spAutoFit/>
          </a:bodyPr>
          <a:lstStyle/>
          <a:p>
            <a:pPr algn="ctr"/>
            <a:r>
              <a:rPr lang="ru-RU" b="1" dirty="0">
                <a:solidFill>
                  <a:srgbClr val="C00000"/>
                </a:solidFill>
              </a:rPr>
              <a:t>Данилова </a:t>
            </a:r>
            <a:endParaRPr lang="ru-RU" b="1" dirty="0" smtClean="0">
              <a:solidFill>
                <a:srgbClr val="C00000"/>
              </a:solidFill>
            </a:endParaRPr>
          </a:p>
          <a:p>
            <a:pPr algn="ctr"/>
            <a:r>
              <a:rPr lang="ru-RU" b="1" dirty="0" smtClean="0">
                <a:solidFill>
                  <a:srgbClr val="C00000"/>
                </a:solidFill>
              </a:rPr>
              <a:t>Екатерина </a:t>
            </a:r>
            <a:r>
              <a:rPr lang="ru-RU" b="1" dirty="0">
                <a:solidFill>
                  <a:srgbClr val="C00000"/>
                </a:solidFill>
              </a:rPr>
              <a:t>Александровна</a:t>
            </a:r>
          </a:p>
        </p:txBody>
      </p:sp>
      <p:sp>
        <p:nvSpPr>
          <p:cNvPr id="11" name="TextBox 10"/>
          <p:cNvSpPr txBox="1"/>
          <p:nvPr/>
        </p:nvSpPr>
        <p:spPr>
          <a:xfrm>
            <a:off x="-150941" y="3040462"/>
            <a:ext cx="4449529" cy="369332"/>
          </a:xfrm>
          <a:prstGeom prst="rect">
            <a:avLst/>
          </a:prstGeom>
          <a:noFill/>
        </p:spPr>
        <p:txBody>
          <a:bodyPr wrap="square" rtlCol="0">
            <a:spAutoFit/>
          </a:bodyPr>
          <a:lstStyle/>
          <a:p>
            <a:pPr algn="ctr"/>
            <a:r>
              <a:rPr lang="ru-RU" b="1" dirty="0">
                <a:solidFill>
                  <a:srgbClr val="C00000"/>
                </a:solidFill>
              </a:rPr>
              <a:t>Сорокина Ирина Владимировна</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996" y="2650200"/>
            <a:ext cx="1768825" cy="2653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7035260" y="5365246"/>
            <a:ext cx="2652074" cy="923330"/>
          </a:xfrm>
          <a:prstGeom prst="rect">
            <a:avLst/>
          </a:prstGeom>
          <a:noFill/>
        </p:spPr>
        <p:txBody>
          <a:bodyPr wrap="square" rtlCol="0">
            <a:spAutoFit/>
          </a:bodyPr>
          <a:lstStyle/>
          <a:p>
            <a:pPr algn="ctr"/>
            <a:r>
              <a:rPr lang="ru-RU" b="1" dirty="0" smtClean="0">
                <a:solidFill>
                  <a:srgbClr val="C00000"/>
                </a:solidFill>
              </a:rPr>
              <a:t>Кутузова </a:t>
            </a:r>
          </a:p>
          <a:p>
            <a:pPr algn="ctr"/>
            <a:r>
              <a:rPr lang="ru-RU" b="1" dirty="0" smtClean="0">
                <a:solidFill>
                  <a:srgbClr val="C00000"/>
                </a:solidFill>
              </a:rPr>
              <a:t>Ольга </a:t>
            </a:r>
          </a:p>
          <a:p>
            <a:pPr algn="ctr"/>
            <a:r>
              <a:rPr lang="ru-RU" b="1" dirty="0" smtClean="0">
                <a:solidFill>
                  <a:srgbClr val="C00000"/>
                </a:solidFill>
              </a:rPr>
              <a:t>Борисовна</a:t>
            </a:r>
            <a:endParaRPr lang="ru-RU" b="1" dirty="0">
              <a:solidFill>
                <a:srgbClr val="C00000"/>
              </a:solidFill>
            </a:endParaRPr>
          </a:p>
        </p:txBody>
      </p:sp>
      <p:pic>
        <p:nvPicPr>
          <p:cNvPr id="13" name="Picture 3" descr="C:\Users\admin\Pictures\Кафедра\Общее фото 2019г..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62" t="38816" r="48011" b="27773"/>
          <a:stretch/>
        </p:blipFill>
        <p:spPr bwMode="auto">
          <a:xfrm>
            <a:off x="7758023" y="2612963"/>
            <a:ext cx="1631074" cy="2634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62097" y="5303438"/>
            <a:ext cx="2652074" cy="923330"/>
          </a:xfrm>
          <a:prstGeom prst="rect">
            <a:avLst/>
          </a:prstGeom>
          <a:noFill/>
        </p:spPr>
        <p:txBody>
          <a:bodyPr wrap="square" rtlCol="0">
            <a:spAutoFit/>
          </a:bodyPr>
          <a:lstStyle/>
          <a:p>
            <a:pPr algn="ctr"/>
            <a:r>
              <a:rPr lang="ru-RU" b="1" dirty="0" err="1" smtClean="0">
                <a:solidFill>
                  <a:srgbClr val="C00000"/>
                </a:solidFill>
              </a:rPr>
              <a:t>Сошникова</a:t>
            </a:r>
            <a:r>
              <a:rPr lang="ru-RU" b="1" dirty="0" smtClean="0">
                <a:solidFill>
                  <a:srgbClr val="C00000"/>
                </a:solidFill>
              </a:rPr>
              <a:t> </a:t>
            </a:r>
          </a:p>
          <a:p>
            <a:pPr algn="ctr"/>
            <a:r>
              <a:rPr lang="ru-RU" b="1" dirty="0" smtClean="0">
                <a:solidFill>
                  <a:srgbClr val="C00000"/>
                </a:solidFill>
              </a:rPr>
              <a:t>Юлия </a:t>
            </a:r>
          </a:p>
          <a:p>
            <a:pPr algn="ctr"/>
            <a:r>
              <a:rPr lang="ru-RU" b="1" dirty="0" smtClean="0">
                <a:solidFill>
                  <a:srgbClr val="C00000"/>
                </a:solidFill>
              </a:rPr>
              <a:t>Игоревна</a:t>
            </a:r>
            <a:endParaRPr lang="ru-RU" b="1" dirty="0">
              <a:solidFill>
                <a:srgbClr val="C00000"/>
              </a:solidFill>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156" y="161154"/>
            <a:ext cx="1922166" cy="28306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2046" y="2572010"/>
            <a:ext cx="1987650" cy="265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Номер слайда 4"/>
          <p:cNvSpPr>
            <a:spLocks noGrp="1"/>
          </p:cNvSpPr>
          <p:nvPr>
            <p:ph type="sldNum" sz="quarter" idx="12"/>
          </p:nvPr>
        </p:nvSpPr>
        <p:spPr/>
        <p:txBody>
          <a:bodyPr/>
          <a:lstStyle/>
          <a:p>
            <a:fld id="{509E13E4-3DE1-40E3-BA9F-1E0E5CB08B69}" type="slidenum">
              <a:rPr lang="ru-RU" smtClean="0"/>
              <a:t>85</a:t>
            </a:fld>
            <a:endParaRPr lang="ru-RU"/>
          </a:p>
        </p:txBody>
      </p:sp>
    </p:spTree>
    <p:extLst>
      <p:ext uri="{BB962C8B-B14F-4D97-AF65-F5344CB8AC3E}">
        <p14:creationId xmlns:p14="http://schemas.microsoft.com/office/powerpoint/2010/main" val="22823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9E13E4-3DE1-40E3-BA9F-1E0E5CB08B69}" type="slidenum">
              <a:rPr lang="ru-RU" smtClean="0"/>
              <a:t>9</a:t>
            </a:fld>
            <a:endParaRPr lang="ru-RU"/>
          </a:p>
        </p:txBody>
      </p:sp>
      <p:sp>
        <p:nvSpPr>
          <p:cNvPr id="3" name="TextBox 2"/>
          <p:cNvSpPr txBox="1"/>
          <p:nvPr/>
        </p:nvSpPr>
        <p:spPr>
          <a:xfrm>
            <a:off x="2554664" y="273378"/>
            <a:ext cx="9426804" cy="3170099"/>
          </a:xfrm>
          <a:prstGeom prst="rect">
            <a:avLst/>
          </a:prstGeom>
          <a:noFill/>
        </p:spPr>
        <p:txBody>
          <a:bodyPr wrap="square" rtlCol="0">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Распространенным приемом поддержки отстающих является направление для работы или консультирования в такие школы представителей ведущих школ как носителей положительного опыта и лучших практик. Однако часто </a:t>
            </a:r>
            <a:r>
              <a:rPr lang="ru-RU" sz="2000" b="1" dirty="0">
                <a:solidFill>
                  <a:srgbClr val="C00000"/>
                </a:solidFill>
                <a:latin typeface="Times New Roman" panose="02020603050405020304" pitchFamily="18" charset="0"/>
                <a:cs typeface="Times New Roman" panose="02020603050405020304" pitchFamily="18" charset="0"/>
              </a:rPr>
              <a:t>школы-лидеры не испытывают на себе влияния негативных факторов риска низких результатов,</a:t>
            </a:r>
            <a:r>
              <a:rPr lang="ru-RU" sz="2000" b="1" dirty="0">
                <a:solidFill>
                  <a:srgbClr val="002060"/>
                </a:solidFill>
                <a:latin typeface="Times New Roman" panose="02020603050405020304" pitchFamily="18" charset="0"/>
                <a:cs typeface="Times New Roman" panose="02020603050405020304" pitchFamily="18" charset="0"/>
              </a:rPr>
              <a:t> и, как следствие, их представители могут не иметь практического опыта преодоления сложностей, с которыми сталкиваются школы с высокими рисками </a:t>
            </a:r>
            <a:r>
              <a:rPr lang="ru-RU" sz="2000" b="1" dirty="0" err="1">
                <a:solidFill>
                  <a:srgbClr val="002060"/>
                </a:solidFill>
                <a:latin typeface="Times New Roman" panose="02020603050405020304" pitchFamily="18" charset="0"/>
                <a:cs typeface="Times New Roman" panose="02020603050405020304" pitchFamily="18" charset="0"/>
              </a:rPr>
              <a:t>неуспешности</a:t>
            </a:r>
            <a:r>
              <a:rPr lang="ru-RU" sz="2000" b="1" dirty="0">
                <a:solidFill>
                  <a:srgbClr val="002060"/>
                </a:solidFill>
                <a:latin typeface="Times New Roman" panose="02020603050405020304" pitchFamily="18" charset="0"/>
                <a:cs typeface="Times New Roman" panose="02020603050405020304" pitchFamily="18" charset="0"/>
              </a:rPr>
              <a:t> и неблагоприятным контекстом. Следовательно, источником результативных мер профилактики риска низких результатов могут стать школы, которым удается достигать высоких результатов при выраженных факторах риска. </a:t>
            </a:r>
          </a:p>
        </p:txBody>
      </p:sp>
      <p:sp>
        <p:nvSpPr>
          <p:cNvPr id="4" name="TextBox 3"/>
          <p:cNvSpPr txBox="1"/>
          <p:nvPr/>
        </p:nvSpPr>
        <p:spPr>
          <a:xfrm>
            <a:off x="253023" y="3443477"/>
            <a:ext cx="11632676" cy="2862322"/>
          </a:xfrm>
          <a:prstGeom prst="rect">
            <a:avLst/>
          </a:prstGeom>
          <a:noFill/>
        </p:spPr>
        <p:txBody>
          <a:bodyPr wrap="square" rtlCol="0">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В международной практике сложилось общее представление о наличии свойства устойчивости (или </a:t>
            </a:r>
            <a:r>
              <a:rPr lang="ru-RU" sz="2000" b="1" dirty="0" err="1">
                <a:solidFill>
                  <a:srgbClr val="002060"/>
                </a:solidFill>
                <a:latin typeface="Times New Roman" panose="02020603050405020304" pitchFamily="18" charset="0"/>
                <a:cs typeface="Times New Roman" panose="02020603050405020304" pitchFamily="18" charset="0"/>
              </a:rPr>
              <a:t>резильентности</a:t>
            </a:r>
            <a:r>
              <a:rPr lang="ru-RU" sz="2000" b="1" dirty="0">
                <a:solidFill>
                  <a:srgbClr val="002060"/>
                </a:solidFill>
                <a:latin typeface="Times New Roman" panose="02020603050405020304" pitchFamily="18" charset="0"/>
                <a:cs typeface="Times New Roman" panose="02020603050405020304" pitchFamily="18" charset="0"/>
              </a:rPr>
              <a:t>) у некоторых образовательных организаций. </a:t>
            </a:r>
            <a:r>
              <a:rPr lang="ru-RU" sz="2000" b="1" i="1" dirty="0" err="1">
                <a:solidFill>
                  <a:srgbClr val="C00000"/>
                </a:solidFill>
                <a:latin typeface="Times New Roman" panose="02020603050405020304" pitchFamily="18" charset="0"/>
                <a:cs typeface="Times New Roman" panose="02020603050405020304" pitchFamily="18" charset="0"/>
              </a:rPr>
              <a:t>Резильентные</a:t>
            </a:r>
            <a:r>
              <a:rPr lang="ru-RU" sz="2000" b="1" i="1" dirty="0">
                <a:solidFill>
                  <a:srgbClr val="C00000"/>
                </a:solidFill>
                <a:latin typeface="Times New Roman" panose="02020603050405020304" pitchFamily="18" charset="0"/>
                <a:cs typeface="Times New Roman" panose="02020603050405020304" pitchFamily="18" charset="0"/>
              </a:rPr>
              <a:t> школы </a:t>
            </a:r>
            <a:r>
              <a:rPr lang="ru-RU" sz="2000" b="1" dirty="0">
                <a:solidFill>
                  <a:srgbClr val="002060"/>
                </a:solidFill>
                <a:latin typeface="Times New Roman" panose="02020603050405020304" pitchFamily="18" charset="0"/>
                <a:cs typeface="Times New Roman" panose="02020603050405020304" pitchFamily="18" charset="0"/>
              </a:rPr>
              <a:t>достигают более высоких результатов, чем школы с сопоставимыми факторами риска. Они встречаются во всех образовательных системах, их количество растет вместе с повышением уровня развития системы адресной поддержки. </a:t>
            </a:r>
            <a:r>
              <a:rPr lang="ru-RU" sz="2000" b="1" dirty="0" err="1">
                <a:solidFill>
                  <a:srgbClr val="002060"/>
                </a:solidFill>
                <a:latin typeface="Times New Roman" panose="02020603050405020304" pitchFamily="18" charset="0"/>
                <a:cs typeface="Times New Roman" panose="02020603050405020304" pitchFamily="18" charset="0"/>
              </a:rPr>
              <a:t>Резильентные</a:t>
            </a:r>
            <a:r>
              <a:rPr lang="ru-RU" sz="2000" b="1" dirty="0">
                <a:solidFill>
                  <a:srgbClr val="002060"/>
                </a:solidFill>
                <a:latin typeface="Times New Roman" panose="02020603050405020304" pitchFamily="18" charset="0"/>
                <a:cs typeface="Times New Roman" panose="02020603050405020304" pitchFamily="18" charset="0"/>
              </a:rPr>
              <a:t> школы – это источник представлений о ценностях, педагогических и управленческих механизмах, обеспечивающих профилактику рисков низких результатов в условиях потенциально негативного контекста. Анализ </a:t>
            </a:r>
            <a:r>
              <a:rPr lang="ru-RU" sz="2000" b="1" dirty="0" err="1">
                <a:solidFill>
                  <a:srgbClr val="002060"/>
                </a:solidFill>
                <a:latin typeface="Times New Roman" panose="02020603050405020304" pitchFamily="18" charset="0"/>
                <a:cs typeface="Times New Roman" panose="02020603050405020304" pitchFamily="18" charset="0"/>
              </a:rPr>
              <a:t>резильентности</a:t>
            </a:r>
            <a:r>
              <a:rPr lang="ru-RU" sz="2000" b="1" dirty="0">
                <a:solidFill>
                  <a:srgbClr val="002060"/>
                </a:solidFill>
                <a:latin typeface="Times New Roman" panose="02020603050405020304" pitchFamily="18" charset="0"/>
                <a:cs typeface="Times New Roman" panose="02020603050405020304" pitchFamily="18" charset="0"/>
              </a:rPr>
              <a:t> российских школ позволяет </a:t>
            </a:r>
            <a:r>
              <a:rPr lang="ru-RU" sz="2000" b="1" dirty="0" smtClean="0">
                <a:solidFill>
                  <a:srgbClr val="002060"/>
                </a:solidFill>
                <a:latin typeface="Times New Roman" panose="02020603050405020304" pitchFamily="18" charset="0"/>
                <a:cs typeface="Times New Roman" panose="02020603050405020304" pitchFamily="18" charset="0"/>
              </a:rPr>
              <a:t>выявить </a:t>
            </a:r>
            <a:r>
              <a:rPr lang="ru-RU" sz="2000" b="1" dirty="0">
                <a:solidFill>
                  <a:srgbClr val="002060"/>
                </a:solidFill>
                <a:latin typeface="Times New Roman" panose="02020603050405020304" pitchFamily="18" charset="0"/>
                <a:cs typeface="Times New Roman" panose="02020603050405020304" pitchFamily="18" charset="0"/>
              </a:rPr>
              <a:t>факторы устойчивости и сформировать представление о необходимых управленческих мерах поддержки </a:t>
            </a:r>
            <a:r>
              <a:rPr lang="ru-RU" sz="2000" b="1" dirty="0" err="1">
                <a:solidFill>
                  <a:srgbClr val="002060"/>
                </a:solidFill>
                <a:latin typeface="Times New Roman" panose="02020603050405020304" pitchFamily="18" charset="0"/>
                <a:cs typeface="Times New Roman" panose="02020603050405020304" pitchFamily="18" charset="0"/>
              </a:rPr>
              <a:t>нерезильентных</a:t>
            </a:r>
            <a:r>
              <a:rPr lang="ru-RU" sz="2000" b="1" dirty="0">
                <a:solidFill>
                  <a:srgbClr val="002060"/>
                </a:solidFill>
                <a:latin typeface="Times New Roman" panose="02020603050405020304" pitchFamily="18" charset="0"/>
                <a:cs typeface="Times New Roman" panose="02020603050405020304" pitchFamily="18" charset="0"/>
              </a:rPr>
              <a:t> школ.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23" y="1074656"/>
            <a:ext cx="2100842" cy="1564850"/>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251898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6586</Words>
  <Application>Microsoft Office PowerPoint</Application>
  <PresentationFormat>Широкоэкранный</PresentationFormat>
  <Paragraphs>720</Paragraphs>
  <Slides>85</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85</vt:i4>
      </vt:variant>
    </vt:vector>
  </HeadingPairs>
  <TitlesOfParts>
    <vt:vector size="91" baseType="lpstr">
      <vt:lpstr>Arial</vt:lpstr>
      <vt:lpstr>Calibri</vt:lpstr>
      <vt:lpstr>Calibri Light</vt:lpstr>
      <vt:lpstr>Times New Roman</vt:lpstr>
      <vt:lpstr>Wingdings</vt:lpstr>
      <vt:lpstr>Тема Office</vt:lpstr>
      <vt:lpstr>Технологические основы моделирования методической системы «открытого профессионализма» в школе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Измерение основных показателей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методическая работа в школе?</vt:lpstr>
      <vt:lpstr>Презентация PowerPoint</vt:lpstr>
      <vt:lpstr>Взаимосвязь  педагогической, дидактической и методической систем </vt:lpstr>
      <vt:lpstr>Презентация PowerPoint</vt:lpstr>
      <vt:lpstr>Презентация PowerPoint</vt:lpstr>
      <vt:lpstr>Презентация PowerPoint</vt:lpstr>
      <vt:lpstr>Источники повышения квалификации педагогов</vt:lpstr>
      <vt:lpstr>Концептуальная идея</vt:lpstr>
      <vt:lpstr>Решение проблем через  </vt:lpstr>
      <vt:lpstr>Презентация PowerPoint</vt:lpstr>
      <vt:lpstr>Презентация PowerPoint</vt:lpstr>
      <vt:lpstr>Практика профессиональных обучающихся сообществ</vt:lpstr>
      <vt:lpstr>Условия успешной работы ПОСУ</vt:lpstr>
      <vt:lpstr>Презентация PowerPoint</vt:lpstr>
      <vt:lpstr>Презентация PowerPoint</vt:lpstr>
      <vt:lpstr>Принцип вариативности ролевых позиций педагогов</vt:lpstr>
      <vt:lpstr>Презентация PowerPoint</vt:lpstr>
      <vt:lpstr>Презентация PowerPoint</vt:lpstr>
      <vt:lpstr>Презентация PowerPoint</vt:lpstr>
      <vt:lpstr>Принципы индивидуально ориентированного подхода в организации методической деятельности учителя</vt:lpstr>
      <vt:lpstr>Принципы индивидуально ориентированного подхода в организации методической процесса в школе</vt:lpstr>
      <vt:lpstr>Принципы индивидуально ориентированного подхода в организации методической деятельности</vt:lpstr>
      <vt:lpstr>Типология «воспитывающей среды» Я. Корчака</vt:lpstr>
      <vt:lpstr>Ведущая идея: качество образования каждому школьнику через качество образовательной деятельности (преподавание) каждого учителя в школе </vt:lpstr>
      <vt:lpstr>I. Диагностический этап</vt:lpstr>
      <vt:lpstr>Презентация PowerPoint</vt:lpstr>
      <vt:lpstr>Презентация PowerPoint</vt:lpstr>
      <vt:lpstr>Презентация PowerPoint</vt:lpstr>
      <vt:lpstr>КОУЧИНГ</vt:lpstr>
      <vt:lpstr>КОУЧИНГ</vt:lpstr>
      <vt:lpstr>КОУЧИНГ</vt:lpstr>
      <vt:lpstr>Презентация PowerPoint</vt:lpstr>
      <vt:lpstr>II. Организационно-деятельностный этап</vt:lpstr>
      <vt:lpstr>Презентация PowerPoint</vt:lpstr>
      <vt:lpstr>Курсы повышения квалификации (ГЗ)</vt:lpstr>
      <vt:lpstr>Курсы повышения квалификации (ИОЧ)</vt:lpstr>
      <vt:lpstr>Презентация PowerPoint</vt:lpstr>
      <vt:lpstr>Презентация PowerPoint</vt:lpstr>
      <vt:lpstr>Структура модели профессионального развития педагогов</vt:lpstr>
      <vt:lpstr>Структура модели профессионального развития педагогов</vt:lpstr>
      <vt:lpstr>Организационные формы</vt:lpstr>
      <vt:lpstr>Кураторская методика</vt:lpstr>
      <vt:lpstr>Кураторская методика</vt:lpstr>
      <vt:lpstr>Кураторская методика</vt:lpstr>
      <vt:lpstr>ПРОЕКТНЫЕ СЕССИИ</vt:lpstr>
      <vt:lpstr>Исследование урока (Lesson Study).</vt:lpstr>
      <vt:lpstr>Исследование урока (Lesson Study).</vt:lpstr>
      <vt:lpstr>Исследование урока (Lesson Study).</vt:lpstr>
      <vt:lpstr>Исследование урока (Lesson Study).</vt:lpstr>
      <vt:lpstr>Воркшопы</vt:lpstr>
      <vt:lpstr>III. Оценочно-аналитический этап</vt:lpstr>
      <vt:lpstr>Оценка качества методического процесса в школе, его результативности</vt:lpstr>
      <vt:lpstr>Критерии оценки качества методической работы в школе</vt:lpstr>
      <vt:lpstr>Критерии оценки качества методической работы в школе ( по М.М. Поташнику)</vt:lpstr>
      <vt:lpstr>Оценка качества методического процесса в школе</vt:lpstr>
      <vt:lpstr>Оценка качества методического процесса в школе</vt:lpstr>
      <vt:lpstr>Презентация PowerPoint</vt:lpstr>
      <vt:lpstr>Презентация PowerPoint</vt:lpstr>
      <vt:lpstr>Методы  оценки качества организационно-методических мероприятий</vt:lpstr>
      <vt:lpstr>Презентация PowerPoint</vt:lpstr>
      <vt:lpstr>Презентация PowerPoint</vt:lpstr>
      <vt:lpstr>Презентация PowerPoint</vt:lpstr>
      <vt:lpstr>Анализ мирового и отечественного опыта</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300</cp:revision>
  <dcterms:created xsi:type="dcterms:W3CDTF">2021-01-13T05:50:49Z</dcterms:created>
  <dcterms:modified xsi:type="dcterms:W3CDTF">2021-01-19T08:37:06Z</dcterms:modified>
</cp:coreProperties>
</file>