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1" r:id="rId3"/>
    <p:sldId id="277" r:id="rId4"/>
    <p:sldId id="281" r:id="rId5"/>
    <p:sldId id="280" r:id="rId6"/>
    <p:sldId id="282" r:id="rId7"/>
    <p:sldId id="262" r:id="rId8"/>
    <p:sldId id="283" r:id="rId9"/>
    <p:sldId id="263" r:id="rId10"/>
    <p:sldId id="287" r:id="rId11"/>
    <p:sldId id="264" r:id="rId12"/>
    <p:sldId id="289" r:id="rId13"/>
    <p:sldId id="285" r:id="rId14"/>
    <p:sldId id="290" r:id="rId15"/>
    <p:sldId id="284" r:id="rId16"/>
    <p:sldId id="288" r:id="rId17"/>
    <p:sldId id="286" r:id="rId18"/>
    <p:sldId id="261" r:id="rId19"/>
    <p:sldId id="291" r:id="rId20"/>
    <p:sldId id="292" r:id="rId21"/>
    <p:sldId id="272" r:id="rId22"/>
    <p:sldId id="266" r:id="rId23"/>
    <p:sldId id="257" r:id="rId24"/>
    <p:sldId id="267" r:id="rId25"/>
    <p:sldId id="258" r:id="rId26"/>
    <p:sldId id="303" r:id="rId27"/>
    <p:sldId id="293" r:id="rId28"/>
    <p:sldId id="298" r:id="rId29"/>
    <p:sldId id="294" r:id="rId30"/>
    <p:sldId id="295" r:id="rId31"/>
    <p:sldId id="299" r:id="rId32"/>
    <p:sldId id="300" r:id="rId33"/>
    <p:sldId id="268" r:id="rId34"/>
    <p:sldId id="269" r:id="rId35"/>
    <p:sldId id="270" r:id="rId36"/>
    <p:sldId id="301" r:id="rId37"/>
    <p:sldId id="304" r:id="rId38"/>
    <p:sldId id="305" r:id="rId39"/>
    <p:sldId id="271" r:id="rId40"/>
    <p:sldId id="259" r:id="rId41"/>
    <p:sldId id="273" r:id="rId42"/>
    <p:sldId id="260" r:id="rId43"/>
    <p:sldId id="274" r:id="rId44"/>
    <p:sldId id="275" r:id="rId45"/>
    <p:sldId id="279" r:id="rId46"/>
    <p:sldId id="309" r:id="rId47"/>
    <p:sldId id="306" r:id="rId48"/>
    <p:sldId id="307" r:id="rId49"/>
    <p:sldId id="308"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2" d="100"/>
          <a:sy n="102"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43997-C9FD-4BB9-A7F5-D46F1356D4E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3E1AB525-4F21-4C85-9BD0-955F1DAE6CEF}">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Федеральный уровень</a:t>
          </a:r>
          <a:endParaRPr lang="ru-RU" b="1" dirty="0">
            <a:solidFill>
              <a:srgbClr val="002060"/>
            </a:solidFill>
            <a:latin typeface="Times New Roman" panose="02020603050405020304" pitchFamily="18" charset="0"/>
            <a:cs typeface="Times New Roman" panose="02020603050405020304" pitchFamily="18" charset="0"/>
          </a:endParaRPr>
        </a:p>
      </dgm:t>
    </dgm:pt>
    <dgm:pt modelId="{8FC9896C-EFF3-4707-82E2-EBD9532CC095}" type="parTrans" cxnId="{4935022B-A963-4017-92CB-711ECA2AA1A0}">
      <dgm:prSet/>
      <dgm:spPr/>
      <dgm:t>
        <a:bodyPr/>
        <a:lstStyle/>
        <a:p>
          <a:endParaRPr lang="ru-RU"/>
        </a:p>
      </dgm:t>
    </dgm:pt>
    <dgm:pt modelId="{8ACD90F1-7CF1-419A-BD50-66B762FFBB35}" type="sibTrans" cxnId="{4935022B-A963-4017-92CB-711ECA2AA1A0}">
      <dgm:prSet/>
      <dgm:spPr/>
      <dgm:t>
        <a:bodyPr/>
        <a:lstStyle/>
        <a:p>
          <a:endParaRPr lang="ru-RU"/>
        </a:p>
      </dgm:t>
    </dgm:pt>
    <dgm:pt modelId="{80E79D67-41A0-4258-97F3-147FE3A2E2DE}">
      <dgm:prSet phldrT="[Текст]" custT="1"/>
      <dgm:spPr/>
      <dgm:t>
        <a:bodyPr/>
        <a:lstStyle/>
        <a:p>
          <a:r>
            <a:rPr lang="ru-RU" sz="2800" b="1" dirty="0" smtClean="0">
              <a:solidFill>
                <a:srgbClr val="C00000"/>
              </a:solidFill>
              <a:latin typeface="Times New Roman" panose="02020603050405020304" pitchFamily="18" charset="0"/>
              <a:cs typeface="Times New Roman" panose="02020603050405020304" pitchFamily="18" charset="0"/>
            </a:rPr>
            <a:t>ФИОКО</a:t>
          </a:r>
          <a:endParaRPr lang="ru-RU" sz="2800" b="1" dirty="0">
            <a:solidFill>
              <a:srgbClr val="C00000"/>
            </a:solidFill>
            <a:latin typeface="Times New Roman" panose="02020603050405020304" pitchFamily="18" charset="0"/>
            <a:cs typeface="Times New Roman" panose="02020603050405020304" pitchFamily="18" charset="0"/>
          </a:endParaRPr>
        </a:p>
      </dgm:t>
    </dgm:pt>
    <dgm:pt modelId="{0C2642D9-C664-4065-BAFC-665F19DA7BE8}" type="parTrans" cxnId="{FD2EC15E-D58E-4265-9C7E-3E254B7B6D75}">
      <dgm:prSet/>
      <dgm:spPr/>
      <dgm:t>
        <a:bodyPr/>
        <a:lstStyle/>
        <a:p>
          <a:endParaRPr lang="ru-RU"/>
        </a:p>
      </dgm:t>
    </dgm:pt>
    <dgm:pt modelId="{45016134-26C6-4F59-90E1-CE334F26E661}" type="sibTrans" cxnId="{FD2EC15E-D58E-4265-9C7E-3E254B7B6D75}">
      <dgm:prSet/>
      <dgm:spPr/>
      <dgm:t>
        <a:bodyPr/>
        <a:lstStyle/>
        <a:p>
          <a:endParaRPr lang="ru-RU"/>
        </a:p>
      </dgm:t>
    </dgm:pt>
    <dgm:pt modelId="{FB8FAF4C-94CA-4FAD-BE86-F641430AABCB}">
      <dgm:prSet phldrT="[Текст]" custT="1"/>
      <dgm:spPr/>
      <dgm:t>
        <a:bodyPr/>
        <a:lstStyle/>
        <a:p>
          <a:r>
            <a:rPr lang="ru-RU" sz="2800" b="1" i="1" dirty="0" smtClean="0">
              <a:solidFill>
                <a:srgbClr val="0070C0"/>
              </a:solidFill>
              <a:latin typeface="Times New Roman" panose="02020603050405020304" pitchFamily="18" charset="0"/>
              <a:cs typeface="Times New Roman" panose="02020603050405020304" pitchFamily="18" charset="0"/>
            </a:rPr>
            <a:t>Методические рекомендации</a:t>
          </a:r>
          <a:endParaRPr lang="ru-RU" sz="2800" b="1" i="1" dirty="0">
            <a:solidFill>
              <a:srgbClr val="0070C0"/>
            </a:solidFill>
            <a:latin typeface="Times New Roman" panose="02020603050405020304" pitchFamily="18" charset="0"/>
            <a:cs typeface="Times New Roman" panose="02020603050405020304" pitchFamily="18" charset="0"/>
          </a:endParaRPr>
        </a:p>
      </dgm:t>
    </dgm:pt>
    <dgm:pt modelId="{869F670C-C314-4ECE-B14B-0759DCFA2F72}" type="parTrans" cxnId="{09554314-6736-4385-9B10-2642DBAB9696}">
      <dgm:prSet/>
      <dgm:spPr/>
      <dgm:t>
        <a:bodyPr/>
        <a:lstStyle/>
        <a:p>
          <a:endParaRPr lang="ru-RU"/>
        </a:p>
      </dgm:t>
    </dgm:pt>
    <dgm:pt modelId="{7A223222-E425-4A17-B8AA-3913A7B12AB7}" type="sibTrans" cxnId="{09554314-6736-4385-9B10-2642DBAB9696}">
      <dgm:prSet/>
      <dgm:spPr/>
      <dgm:t>
        <a:bodyPr/>
        <a:lstStyle/>
        <a:p>
          <a:endParaRPr lang="ru-RU"/>
        </a:p>
      </dgm:t>
    </dgm:pt>
    <dgm:pt modelId="{EF727377-7ED8-4440-A8FB-48AA307902E5}">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Региональный уровень</a:t>
          </a:r>
          <a:endParaRPr lang="ru-RU" b="1" dirty="0">
            <a:solidFill>
              <a:srgbClr val="002060"/>
            </a:solidFill>
            <a:latin typeface="Times New Roman" panose="02020603050405020304" pitchFamily="18" charset="0"/>
            <a:cs typeface="Times New Roman" panose="02020603050405020304" pitchFamily="18" charset="0"/>
          </a:endParaRPr>
        </a:p>
      </dgm:t>
    </dgm:pt>
    <dgm:pt modelId="{AEA45B6F-0363-400D-BF5F-6DE4E9F1DEB1}" type="parTrans" cxnId="{87093D84-A6CB-4825-B475-A939CA8DE21B}">
      <dgm:prSet/>
      <dgm:spPr/>
      <dgm:t>
        <a:bodyPr/>
        <a:lstStyle/>
        <a:p>
          <a:endParaRPr lang="ru-RU"/>
        </a:p>
      </dgm:t>
    </dgm:pt>
    <dgm:pt modelId="{1521A06F-F439-4BAF-A154-D87051E3A59C}" type="sibTrans" cxnId="{87093D84-A6CB-4825-B475-A939CA8DE21B}">
      <dgm:prSet/>
      <dgm:spPr/>
      <dgm:t>
        <a:bodyPr/>
        <a:lstStyle/>
        <a:p>
          <a:endParaRPr lang="ru-RU"/>
        </a:p>
      </dgm:t>
    </dgm:pt>
    <dgm:pt modelId="{0237E9EA-6795-4E0B-907D-30BCCD3319F1}">
      <dgm:prSet phldrT="[Текст]" custT="1"/>
      <dgm:spPr/>
      <dgm:t>
        <a:bodyPr/>
        <a:lstStyle/>
        <a:p>
          <a:r>
            <a:rPr lang="ru-RU" sz="2800" b="1" dirty="0" smtClean="0">
              <a:solidFill>
                <a:srgbClr val="C00000"/>
              </a:solidFill>
              <a:latin typeface="Times New Roman" panose="02020603050405020304" pitchFamily="18" charset="0"/>
              <a:cs typeface="Times New Roman" panose="02020603050405020304" pitchFamily="18" charset="0"/>
            </a:rPr>
            <a:t>СИПКРО</a:t>
          </a:r>
          <a:endParaRPr lang="ru-RU" sz="2800" b="1" dirty="0">
            <a:solidFill>
              <a:srgbClr val="C00000"/>
            </a:solidFill>
            <a:latin typeface="Times New Roman" panose="02020603050405020304" pitchFamily="18" charset="0"/>
            <a:cs typeface="Times New Roman" panose="02020603050405020304" pitchFamily="18" charset="0"/>
          </a:endParaRPr>
        </a:p>
      </dgm:t>
    </dgm:pt>
    <dgm:pt modelId="{4D8EF1F6-A828-4B66-98CA-2D0D38EAE2B4}" type="parTrans" cxnId="{27368175-2B43-4C9B-B280-D626D6207D76}">
      <dgm:prSet/>
      <dgm:spPr/>
      <dgm:t>
        <a:bodyPr/>
        <a:lstStyle/>
        <a:p>
          <a:endParaRPr lang="ru-RU"/>
        </a:p>
      </dgm:t>
    </dgm:pt>
    <dgm:pt modelId="{E72D2627-6747-4C48-B3C3-7BF4EF8E06D2}" type="sibTrans" cxnId="{27368175-2B43-4C9B-B280-D626D6207D76}">
      <dgm:prSet/>
      <dgm:spPr/>
      <dgm:t>
        <a:bodyPr/>
        <a:lstStyle/>
        <a:p>
          <a:endParaRPr lang="ru-RU"/>
        </a:p>
      </dgm:t>
    </dgm:pt>
    <dgm:pt modelId="{22F9EA4C-A96C-4A7B-85FD-08CD2591ADEB}">
      <dgm:prSet phldrT="[Текст]" custT="1"/>
      <dgm:spPr/>
      <dgm:t>
        <a:bodyPr/>
        <a:lstStyle/>
        <a:p>
          <a:r>
            <a:rPr lang="ru-RU" sz="2800" b="1" i="1" dirty="0" smtClean="0">
              <a:solidFill>
                <a:srgbClr val="0070C0"/>
              </a:solidFill>
              <a:latin typeface="Times New Roman" panose="02020603050405020304" pitchFamily="18" charset="0"/>
              <a:cs typeface="Times New Roman" panose="02020603050405020304" pitchFamily="18" charset="0"/>
            </a:rPr>
            <a:t>Методические рекомендации</a:t>
          </a:r>
          <a:endParaRPr lang="ru-RU" sz="2800" dirty="0"/>
        </a:p>
      </dgm:t>
    </dgm:pt>
    <dgm:pt modelId="{74C0E201-A75E-4754-B1AD-BB89F707C550}" type="parTrans" cxnId="{E012E3A2-63CC-46B1-B870-8B20FC0FC6C9}">
      <dgm:prSet/>
      <dgm:spPr/>
      <dgm:t>
        <a:bodyPr/>
        <a:lstStyle/>
        <a:p>
          <a:endParaRPr lang="ru-RU"/>
        </a:p>
      </dgm:t>
    </dgm:pt>
    <dgm:pt modelId="{FF46E357-21ED-47EB-B979-2903D8F314D7}" type="sibTrans" cxnId="{E012E3A2-63CC-46B1-B870-8B20FC0FC6C9}">
      <dgm:prSet/>
      <dgm:spPr/>
      <dgm:t>
        <a:bodyPr/>
        <a:lstStyle/>
        <a:p>
          <a:endParaRPr lang="ru-RU"/>
        </a:p>
      </dgm:t>
    </dgm:pt>
    <dgm:pt modelId="{12F309D5-76C0-4578-961A-E4B93E58D508}">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Школьный уровень</a:t>
          </a:r>
          <a:endParaRPr lang="ru-RU" b="1" dirty="0">
            <a:solidFill>
              <a:srgbClr val="002060"/>
            </a:solidFill>
            <a:latin typeface="Times New Roman" panose="02020603050405020304" pitchFamily="18" charset="0"/>
            <a:cs typeface="Times New Roman" panose="02020603050405020304" pitchFamily="18" charset="0"/>
          </a:endParaRPr>
        </a:p>
      </dgm:t>
    </dgm:pt>
    <dgm:pt modelId="{0744E98D-2DB7-4005-A731-3485269A4A05}" type="parTrans" cxnId="{91E77560-2E69-46D0-8A6C-99A5BCC123AD}">
      <dgm:prSet/>
      <dgm:spPr/>
      <dgm:t>
        <a:bodyPr/>
        <a:lstStyle/>
        <a:p>
          <a:endParaRPr lang="ru-RU"/>
        </a:p>
      </dgm:t>
    </dgm:pt>
    <dgm:pt modelId="{FA8A6EB8-8018-4CF0-B09C-01A939F2B8BD}" type="sibTrans" cxnId="{91E77560-2E69-46D0-8A6C-99A5BCC123AD}">
      <dgm:prSet/>
      <dgm:spPr/>
      <dgm:t>
        <a:bodyPr/>
        <a:lstStyle/>
        <a:p>
          <a:endParaRPr lang="ru-RU"/>
        </a:p>
      </dgm:t>
    </dgm:pt>
    <dgm:pt modelId="{5E6E008D-23D5-4C81-ADDC-073898CA665E}">
      <dgm:prSet phldrT="[Текст]" custT="1"/>
      <dgm:spPr/>
      <dgm:t>
        <a:bodyPr/>
        <a:lstStyle/>
        <a:p>
          <a:r>
            <a:rPr lang="ru-RU" sz="2800" b="1" dirty="0" smtClean="0">
              <a:solidFill>
                <a:srgbClr val="C00000"/>
              </a:solidFill>
              <a:latin typeface="Times New Roman" panose="02020603050405020304" pitchFamily="18" charset="0"/>
              <a:cs typeface="Times New Roman" panose="02020603050405020304" pitchFamily="18" charset="0"/>
            </a:rPr>
            <a:t>ШНОР</a:t>
          </a:r>
          <a:endParaRPr lang="ru-RU" sz="2800" b="1" dirty="0">
            <a:solidFill>
              <a:srgbClr val="C00000"/>
            </a:solidFill>
            <a:latin typeface="Times New Roman" panose="02020603050405020304" pitchFamily="18" charset="0"/>
            <a:cs typeface="Times New Roman" panose="02020603050405020304" pitchFamily="18" charset="0"/>
          </a:endParaRPr>
        </a:p>
      </dgm:t>
    </dgm:pt>
    <dgm:pt modelId="{3C83CBF6-93E1-48EC-97EB-4D89DD774D0B}" type="parTrans" cxnId="{9F2A0A76-1BBE-48C3-AF8A-5F55F3273EB7}">
      <dgm:prSet/>
      <dgm:spPr/>
      <dgm:t>
        <a:bodyPr/>
        <a:lstStyle/>
        <a:p>
          <a:endParaRPr lang="ru-RU"/>
        </a:p>
      </dgm:t>
    </dgm:pt>
    <dgm:pt modelId="{53E98912-9106-441C-B20E-B23070E63376}" type="sibTrans" cxnId="{9F2A0A76-1BBE-48C3-AF8A-5F55F3273EB7}">
      <dgm:prSet/>
      <dgm:spPr/>
      <dgm:t>
        <a:bodyPr/>
        <a:lstStyle/>
        <a:p>
          <a:endParaRPr lang="ru-RU"/>
        </a:p>
      </dgm:t>
    </dgm:pt>
    <dgm:pt modelId="{D8CCB010-3D96-4B49-9EF6-60C62EFBFB65}">
      <dgm:prSet/>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Окружной уровень      </a:t>
          </a:r>
          <a:endParaRPr lang="ru-RU" dirty="0"/>
        </a:p>
      </dgm:t>
    </dgm:pt>
    <dgm:pt modelId="{C6F44AA1-4AC2-4D64-9805-93719DE9CC46}" type="parTrans" cxnId="{C0EF632B-7C1A-4C0D-91AE-A34A50A1CCF6}">
      <dgm:prSet/>
      <dgm:spPr/>
      <dgm:t>
        <a:bodyPr/>
        <a:lstStyle/>
        <a:p>
          <a:endParaRPr lang="ru-RU"/>
        </a:p>
      </dgm:t>
    </dgm:pt>
    <dgm:pt modelId="{1341C632-83EE-446E-9F08-CEC0D5EFF2C6}" type="sibTrans" cxnId="{C0EF632B-7C1A-4C0D-91AE-A34A50A1CCF6}">
      <dgm:prSet/>
      <dgm:spPr/>
      <dgm:t>
        <a:bodyPr/>
        <a:lstStyle/>
        <a:p>
          <a:endParaRPr lang="ru-RU"/>
        </a:p>
      </dgm:t>
    </dgm:pt>
    <dgm:pt modelId="{670FC528-D669-4348-B9A8-79EC2D4DB5F4}">
      <dgm:prSet phldrT="[Текст]" custT="1"/>
      <dgm:spPr/>
      <dgm:t>
        <a:bodyPr/>
        <a:lstStyle/>
        <a:p>
          <a:r>
            <a:rPr lang="ru-RU" sz="2800" b="1" i="1" dirty="0" smtClean="0">
              <a:solidFill>
                <a:srgbClr val="0070C0"/>
              </a:solidFill>
              <a:latin typeface="Times New Roman" panose="02020603050405020304" pitchFamily="18" charset="0"/>
              <a:cs typeface="Times New Roman" panose="02020603050405020304" pitchFamily="18" charset="0"/>
            </a:rPr>
            <a:t>Методическая работа</a:t>
          </a:r>
          <a:endParaRPr lang="ru-RU" sz="2800" b="1" i="1" dirty="0">
            <a:solidFill>
              <a:srgbClr val="0070C0"/>
            </a:solidFill>
            <a:latin typeface="Times New Roman" panose="02020603050405020304" pitchFamily="18" charset="0"/>
            <a:cs typeface="Times New Roman" panose="02020603050405020304" pitchFamily="18" charset="0"/>
          </a:endParaRPr>
        </a:p>
      </dgm:t>
    </dgm:pt>
    <dgm:pt modelId="{A2249455-5CF5-46C0-92A3-A029556945A9}" type="parTrans" cxnId="{417E48D2-51CE-4E93-8F83-99AC10DCF0D5}">
      <dgm:prSet/>
      <dgm:spPr/>
      <dgm:t>
        <a:bodyPr/>
        <a:lstStyle/>
        <a:p>
          <a:endParaRPr lang="ru-RU"/>
        </a:p>
      </dgm:t>
    </dgm:pt>
    <dgm:pt modelId="{BF1815E0-12BF-4AB8-B889-5399C148095B}" type="sibTrans" cxnId="{417E48D2-51CE-4E93-8F83-99AC10DCF0D5}">
      <dgm:prSet/>
      <dgm:spPr/>
      <dgm:t>
        <a:bodyPr/>
        <a:lstStyle/>
        <a:p>
          <a:endParaRPr lang="ru-RU"/>
        </a:p>
      </dgm:t>
    </dgm:pt>
    <dgm:pt modelId="{4D619DA0-2D0A-4326-B874-AB714650C37F}" type="pres">
      <dgm:prSet presAssocID="{93D43997-C9FD-4BB9-A7F5-D46F1356D4E8}" presName="Name0" presStyleCnt="0">
        <dgm:presLayoutVars>
          <dgm:chMax val="7"/>
          <dgm:dir/>
          <dgm:animLvl val="lvl"/>
          <dgm:resizeHandles val="exact"/>
        </dgm:presLayoutVars>
      </dgm:prSet>
      <dgm:spPr/>
      <dgm:t>
        <a:bodyPr/>
        <a:lstStyle/>
        <a:p>
          <a:endParaRPr lang="ru-RU"/>
        </a:p>
      </dgm:t>
    </dgm:pt>
    <dgm:pt modelId="{A06382F4-6B19-4F6C-BF75-2F32613DE8D2}" type="pres">
      <dgm:prSet presAssocID="{3E1AB525-4F21-4C85-9BD0-955F1DAE6CEF}" presName="circle1" presStyleLbl="node1" presStyleIdx="0" presStyleCnt="4"/>
      <dgm:spPr/>
    </dgm:pt>
    <dgm:pt modelId="{792BE6E0-0005-4C04-8DA2-37A49B66DCA8}" type="pres">
      <dgm:prSet presAssocID="{3E1AB525-4F21-4C85-9BD0-955F1DAE6CEF}" presName="space" presStyleCnt="0"/>
      <dgm:spPr/>
    </dgm:pt>
    <dgm:pt modelId="{3CED7881-D30F-4533-AF9E-0177DB0D99D4}" type="pres">
      <dgm:prSet presAssocID="{3E1AB525-4F21-4C85-9BD0-955F1DAE6CEF}" presName="rect1" presStyleLbl="alignAcc1" presStyleIdx="0" presStyleCnt="4"/>
      <dgm:spPr/>
      <dgm:t>
        <a:bodyPr/>
        <a:lstStyle/>
        <a:p>
          <a:endParaRPr lang="ru-RU"/>
        </a:p>
      </dgm:t>
    </dgm:pt>
    <dgm:pt modelId="{1B6ECD9A-20D5-4733-9CE4-764BA46A6CD6}" type="pres">
      <dgm:prSet presAssocID="{EF727377-7ED8-4440-A8FB-48AA307902E5}" presName="vertSpace2" presStyleLbl="node1" presStyleIdx="0" presStyleCnt="4"/>
      <dgm:spPr/>
    </dgm:pt>
    <dgm:pt modelId="{DFE0CE4F-791F-4865-8419-426D4C270376}" type="pres">
      <dgm:prSet presAssocID="{EF727377-7ED8-4440-A8FB-48AA307902E5}" presName="circle2" presStyleLbl="node1" presStyleIdx="1" presStyleCnt="4"/>
      <dgm:spPr/>
    </dgm:pt>
    <dgm:pt modelId="{81800426-7B28-4493-B369-12DBFEE04E59}" type="pres">
      <dgm:prSet presAssocID="{EF727377-7ED8-4440-A8FB-48AA307902E5}" presName="rect2" presStyleLbl="alignAcc1" presStyleIdx="1" presStyleCnt="4"/>
      <dgm:spPr/>
      <dgm:t>
        <a:bodyPr/>
        <a:lstStyle/>
        <a:p>
          <a:endParaRPr lang="ru-RU"/>
        </a:p>
      </dgm:t>
    </dgm:pt>
    <dgm:pt modelId="{F45DB7B4-0643-442D-9867-1FEFA03A7598}" type="pres">
      <dgm:prSet presAssocID="{D8CCB010-3D96-4B49-9EF6-60C62EFBFB65}" presName="vertSpace3" presStyleLbl="node1" presStyleIdx="1" presStyleCnt="4"/>
      <dgm:spPr/>
    </dgm:pt>
    <dgm:pt modelId="{75F54F71-C19E-43D0-9BB3-5D4880F14ED7}" type="pres">
      <dgm:prSet presAssocID="{D8CCB010-3D96-4B49-9EF6-60C62EFBFB65}" presName="circle3" presStyleLbl="node1" presStyleIdx="2" presStyleCnt="4"/>
      <dgm:spPr/>
    </dgm:pt>
    <dgm:pt modelId="{7926868D-3FF7-482D-BBE7-2A4039D9879D}" type="pres">
      <dgm:prSet presAssocID="{D8CCB010-3D96-4B49-9EF6-60C62EFBFB65}" presName="rect3" presStyleLbl="alignAcc1" presStyleIdx="2" presStyleCnt="4"/>
      <dgm:spPr/>
      <dgm:t>
        <a:bodyPr/>
        <a:lstStyle/>
        <a:p>
          <a:endParaRPr lang="ru-RU"/>
        </a:p>
      </dgm:t>
    </dgm:pt>
    <dgm:pt modelId="{3217CA86-5529-4B3F-ADEB-823CB43CB0C0}" type="pres">
      <dgm:prSet presAssocID="{12F309D5-76C0-4578-961A-E4B93E58D508}" presName="vertSpace4" presStyleLbl="node1" presStyleIdx="2" presStyleCnt="4"/>
      <dgm:spPr/>
    </dgm:pt>
    <dgm:pt modelId="{81F2CB96-5CE2-4FA7-BF94-2E7BEAFD5409}" type="pres">
      <dgm:prSet presAssocID="{12F309D5-76C0-4578-961A-E4B93E58D508}" presName="circle4" presStyleLbl="node1" presStyleIdx="3" presStyleCnt="4"/>
      <dgm:spPr/>
    </dgm:pt>
    <dgm:pt modelId="{455BFBC2-E068-42E6-9E2B-03B9A4FB5871}" type="pres">
      <dgm:prSet presAssocID="{12F309D5-76C0-4578-961A-E4B93E58D508}" presName="rect4" presStyleLbl="alignAcc1" presStyleIdx="3" presStyleCnt="4"/>
      <dgm:spPr/>
      <dgm:t>
        <a:bodyPr/>
        <a:lstStyle/>
        <a:p>
          <a:endParaRPr lang="ru-RU"/>
        </a:p>
      </dgm:t>
    </dgm:pt>
    <dgm:pt modelId="{72094F10-E4CA-4EFF-A207-00898DF69131}" type="pres">
      <dgm:prSet presAssocID="{3E1AB525-4F21-4C85-9BD0-955F1DAE6CEF}" presName="rect1ParTx" presStyleLbl="alignAcc1" presStyleIdx="3" presStyleCnt="4">
        <dgm:presLayoutVars>
          <dgm:chMax val="1"/>
          <dgm:bulletEnabled val="1"/>
        </dgm:presLayoutVars>
      </dgm:prSet>
      <dgm:spPr/>
      <dgm:t>
        <a:bodyPr/>
        <a:lstStyle/>
        <a:p>
          <a:endParaRPr lang="ru-RU"/>
        </a:p>
      </dgm:t>
    </dgm:pt>
    <dgm:pt modelId="{E4440724-3538-464D-A55F-A8ADA63E687F}" type="pres">
      <dgm:prSet presAssocID="{3E1AB525-4F21-4C85-9BD0-955F1DAE6CEF}" presName="rect1ChTx" presStyleLbl="alignAcc1" presStyleIdx="3" presStyleCnt="4">
        <dgm:presLayoutVars>
          <dgm:bulletEnabled val="1"/>
        </dgm:presLayoutVars>
      </dgm:prSet>
      <dgm:spPr/>
      <dgm:t>
        <a:bodyPr/>
        <a:lstStyle/>
        <a:p>
          <a:endParaRPr lang="ru-RU"/>
        </a:p>
      </dgm:t>
    </dgm:pt>
    <dgm:pt modelId="{D0D9C9DB-789A-4CF0-B4D5-48F33F7FAB8E}" type="pres">
      <dgm:prSet presAssocID="{EF727377-7ED8-4440-A8FB-48AA307902E5}" presName="rect2ParTx" presStyleLbl="alignAcc1" presStyleIdx="3" presStyleCnt="4">
        <dgm:presLayoutVars>
          <dgm:chMax val="1"/>
          <dgm:bulletEnabled val="1"/>
        </dgm:presLayoutVars>
      </dgm:prSet>
      <dgm:spPr/>
      <dgm:t>
        <a:bodyPr/>
        <a:lstStyle/>
        <a:p>
          <a:endParaRPr lang="ru-RU"/>
        </a:p>
      </dgm:t>
    </dgm:pt>
    <dgm:pt modelId="{3BF1B9F3-3702-4F36-84F5-A0CF5F9FF161}" type="pres">
      <dgm:prSet presAssocID="{EF727377-7ED8-4440-A8FB-48AA307902E5}" presName="rect2ChTx" presStyleLbl="alignAcc1" presStyleIdx="3" presStyleCnt="4">
        <dgm:presLayoutVars>
          <dgm:bulletEnabled val="1"/>
        </dgm:presLayoutVars>
      </dgm:prSet>
      <dgm:spPr/>
      <dgm:t>
        <a:bodyPr/>
        <a:lstStyle/>
        <a:p>
          <a:endParaRPr lang="ru-RU"/>
        </a:p>
      </dgm:t>
    </dgm:pt>
    <dgm:pt modelId="{FDF5E835-C728-4ECE-BD45-73C0536B4D17}" type="pres">
      <dgm:prSet presAssocID="{D8CCB010-3D96-4B49-9EF6-60C62EFBFB65}" presName="rect3ParTx" presStyleLbl="alignAcc1" presStyleIdx="3" presStyleCnt="4">
        <dgm:presLayoutVars>
          <dgm:chMax val="1"/>
          <dgm:bulletEnabled val="1"/>
        </dgm:presLayoutVars>
      </dgm:prSet>
      <dgm:spPr/>
      <dgm:t>
        <a:bodyPr/>
        <a:lstStyle/>
        <a:p>
          <a:endParaRPr lang="ru-RU"/>
        </a:p>
      </dgm:t>
    </dgm:pt>
    <dgm:pt modelId="{A94AED4E-C16B-436B-A00F-C5FAE1C2A798}" type="pres">
      <dgm:prSet presAssocID="{D8CCB010-3D96-4B49-9EF6-60C62EFBFB65}" presName="rect3ChTx" presStyleLbl="alignAcc1" presStyleIdx="3" presStyleCnt="4">
        <dgm:presLayoutVars>
          <dgm:bulletEnabled val="1"/>
        </dgm:presLayoutVars>
      </dgm:prSet>
      <dgm:spPr/>
    </dgm:pt>
    <dgm:pt modelId="{85826648-9013-42E7-B704-9BF43264E02F}" type="pres">
      <dgm:prSet presAssocID="{12F309D5-76C0-4578-961A-E4B93E58D508}" presName="rect4ParTx" presStyleLbl="alignAcc1" presStyleIdx="3" presStyleCnt="4">
        <dgm:presLayoutVars>
          <dgm:chMax val="1"/>
          <dgm:bulletEnabled val="1"/>
        </dgm:presLayoutVars>
      </dgm:prSet>
      <dgm:spPr/>
      <dgm:t>
        <a:bodyPr/>
        <a:lstStyle/>
        <a:p>
          <a:endParaRPr lang="ru-RU"/>
        </a:p>
      </dgm:t>
    </dgm:pt>
    <dgm:pt modelId="{A929B9C1-93FD-4E68-B659-E12A039D094C}" type="pres">
      <dgm:prSet presAssocID="{12F309D5-76C0-4578-961A-E4B93E58D508}" presName="rect4ChTx" presStyleLbl="alignAcc1" presStyleIdx="3" presStyleCnt="4">
        <dgm:presLayoutVars>
          <dgm:bulletEnabled val="1"/>
        </dgm:presLayoutVars>
      </dgm:prSet>
      <dgm:spPr/>
      <dgm:t>
        <a:bodyPr/>
        <a:lstStyle/>
        <a:p>
          <a:endParaRPr lang="ru-RU"/>
        </a:p>
      </dgm:t>
    </dgm:pt>
  </dgm:ptLst>
  <dgm:cxnLst>
    <dgm:cxn modelId="{8A281279-2E6E-41DD-806D-E5EC53DDAD11}" type="presOf" srcId="{22F9EA4C-A96C-4A7B-85FD-08CD2591ADEB}" destId="{3BF1B9F3-3702-4F36-84F5-A0CF5F9FF161}" srcOrd="0" destOrd="1" presId="urn:microsoft.com/office/officeart/2005/8/layout/target3"/>
    <dgm:cxn modelId="{E7E1D393-539E-49CB-B94F-DF3F75946A67}" type="presOf" srcId="{0237E9EA-6795-4E0B-907D-30BCCD3319F1}" destId="{3BF1B9F3-3702-4F36-84F5-A0CF5F9FF161}" srcOrd="0" destOrd="0" presId="urn:microsoft.com/office/officeart/2005/8/layout/target3"/>
    <dgm:cxn modelId="{384647AC-31E7-42FA-A53D-5C519CFF8C6A}" type="presOf" srcId="{80E79D67-41A0-4258-97F3-147FE3A2E2DE}" destId="{E4440724-3538-464D-A55F-A8ADA63E687F}" srcOrd="0" destOrd="0" presId="urn:microsoft.com/office/officeart/2005/8/layout/target3"/>
    <dgm:cxn modelId="{C3888645-53F0-480D-B662-FBE76430F731}" type="presOf" srcId="{5E6E008D-23D5-4C81-ADDC-073898CA665E}" destId="{A929B9C1-93FD-4E68-B659-E12A039D094C}" srcOrd="0" destOrd="0" presId="urn:microsoft.com/office/officeart/2005/8/layout/target3"/>
    <dgm:cxn modelId="{EB391B6A-1FE9-44BF-B1E0-C7F251C4E131}" type="presOf" srcId="{EF727377-7ED8-4440-A8FB-48AA307902E5}" destId="{D0D9C9DB-789A-4CF0-B4D5-48F33F7FAB8E}" srcOrd="1" destOrd="0" presId="urn:microsoft.com/office/officeart/2005/8/layout/target3"/>
    <dgm:cxn modelId="{9F2A0A76-1BBE-48C3-AF8A-5F55F3273EB7}" srcId="{12F309D5-76C0-4578-961A-E4B93E58D508}" destId="{5E6E008D-23D5-4C81-ADDC-073898CA665E}" srcOrd="0" destOrd="0" parTransId="{3C83CBF6-93E1-48EC-97EB-4D89DD774D0B}" sibTransId="{53E98912-9106-441C-B20E-B23070E63376}"/>
    <dgm:cxn modelId="{36F530CD-B176-44D9-BA33-515FB7A77141}" type="presOf" srcId="{D8CCB010-3D96-4B49-9EF6-60C62EFBFB65}" destId="{7926868D-3FF7-482D-BBE7-2A4039D9879D}" srcOrd="0" destOrd="0" presId="urn:microsoft.com/office/officeart/2005/8/layout/target3"/>
    <dgm:cxn modelId="{91E77560-2E69-46D0-8A6C-99A5BCC123AD}" srcId="{93D43997-C9FD-4BB9-A7F5-D46F1356D4E8}" destId="{12F309D5-76C0-4578-961A-E4B93E58D508}" srcOrd="3" destOrd="0" parTransId="{0744E98D-2DB7-4005-A731-3485269A4A05}" sibTransId="{FA8A6EB8-8018-4CF0-B09C-01A939F2B8BD}"/>
    <dgm:cxn modelId="{87093D84-A6CB-4825-B475-A939CA8DE21B}" srcId="{93D43997-C9FD-4BB9-A7F5-D46F1356D4E8}" destId="{EF727377-7ED8-4440-A8FB-48AA307902E5}" srcOrd="1" destOrd="0" parTransId="{AEA45B6F-0363-400D-BF5F-6DE4E9F1DEB1}" sibTransId="{1521A06F-F439-4BAF-A154-D87051E3A59C}"/>
    <dgm:cxn modelId="{E012E3A2-63CC-46B1-B870-8B20FC0FC6C9}" srcId="{EF727377-7ED8-4440-A8FB-48AA307902E5}" destId="{22F9EA4C-A96C-4A7B-85FD-08CD2591ADEB}" srcOrd="1" destOrd="0" parTransId="{74C0E201-A75E-4754-B1AD-BB89F707C550}" sibTransId="{FF46E357-21ED-47EB-B979-2903D8F314D7}"/>
    <dgm:cxn modelId="{C0EF632B-7C1A-4C0D-91AE-A34A50A1CCF6}" srcId="{93D43997-C9FD-4BB9-A7F5-D46F1356D4E8}" destId="{D8CCB010-3D96-4B49-9EF6-60C62EFBFB65}" srcOrd="2" destOrd="0" parTransId="{C6F44AA1-4AC2-4D64-9805-93719DE9CC46}" sibTransId="{1341C632-83EE-446E-9F08-CEC0D5EFF2C6}"/>
    <dgm:cxn modelId="{18877565-C52A-46F0-BD72-6C2A0E995407}" type="presOf" srcId="{EF727377-7ED8-4440-A8FB-48AA307902E5}" destId="{81800426-7B28-4493-B369-12DBFEE04E59}" srcOrd="0" destOrd="0" presId="urn:microsoft.com/office/officeart/2005/8/layout/target3"/>
    <dgm:cxn modelId="{39E4DF1D-F951-4286-91A0-F8E999DD8318}" type="presOf" srcId="{D8CCB010-3D96-4B49-9EF6-60C62EFBFB65}" destId="{FDF5E835-C728-4ECE-BD45-73C0536B4D17}" srcOrd="1" destOrd="0" presId="urn:microsoft.com/office/officeart/2005/8/layout/target3"/>
    <dgm:cxn modelId="{C2EAA48D-8CED-45D5-899D-A64C13F5AC9F}" type="presOf" srcId="{3E1AB525-4F21-4C85-9BD0-955F1DAE6CEF}" destId="{3CED7881-D30F-4533-AF9E-0177DB0D99D4}" srcOrd="0" destOrd="0" presId="urn:microsoft.com/office/officeart/2005/8/layout/target3"/>
    <dgm:cxn modelId="{4935022B-A963-4017-92CB-711ECA2AA1A0}" srcId="{93D43997-C9FD-4BB9-A7F5-D46F1356D4E8}" destId="{3E1AB525-4F21-4C85-9BD0-955F1DAE6CEF}" srcOrd="0" destOrd="0" parTransId="{8FC9896C-EFF3-4707-82E2-EBD9532CC095}" sibTransId="{8ACD90F1-7CF1-419A-BD50-66B762FFBB35}"/>
    <dgm:cxn modelId="{CF509164-4ACA-45F3-A4D0-CD39983BABD6}" type="presOf" srcId="{12F309D5-76C0-4578-961A-E4B93E58D508}" destId="{85826648-9013-42E7-B704-9BF43264E02F}" srcOrd="1" destOrd="0" presId="urn:microsoft.com/office/officeart/2005/8/layout/target3"/>
    <dgm:cxn modelId="{78EC5A57-E29E-4416-A91C-60F8E73001A4}" type="presOf" srcId="{3E1AB525-4F21-4C85-9BD0-955F1DAE6CEF}" destId="{72094F10-E4CA-4EFF-A207-00898DF69131}" srcOrd="1" destOrd="0" presId="urn:microsoft.com/office/officeart/2005/8/layout/target3"/>
    <dgm:cxn modelId="{167D4E12-6D1E-497E-BE6F-79801192C3E9}" type="presOf" srcId="{93D43997-C9FD-4BB9-A7F5-D46F1356D4E8}" destId="{4D619DA0-2D0A-4326-B874-AB714650C37F}" srcOrd="0" destOrd="0" presId="urn:microsoft.com/office/officeart/2005/8/layout/target3"/>
    <dgm:cxn modelId="{2D91C2F0-A13E-4406-AFDA-1E92101B87BC}" type="presOf" srcId="{12F309D5-76C0-4578-961A-E4B93E58D508}" destId="{455BFBC2-E068-42E6-9E2B-03B9A4FB5871}" srcOrd="0" destOrd="0" presId="urn:microsoft.com/office/officeart/2005/8/layout/target3"/>
    <dgm:cxn modelId="{09554314-6736-4385-9B10-2642DBAB9696}" srcId="{3E1AB525-4F21-4C85-9BD0-955F1DAE6CEF}" destId="{FB8FAF4C-94CA-4FAD-BE86-F641430AABCB}" srcOrd="1" destOrd="0" parTransId="{869F670C-C314-4ECE-B14B-0759DCFA2F72}" sibTransId="{7A223222-E425-4A17-B8AA-3913A7B12AB7}"/>
    <dgm:cxn modelId="{FD2EC15E-D58E-4265-9C7E-3E254B7B6D75}" srcId="{3E1AB525-4F21-4C85-9BD0-955F1DAE6CEF}" destId="{80E79D67-41A0-4258-97F3-147FE3A2E2DE}" srcOrd="0" destOrd="0" parTransId="{0C2642D9-C664-4065-BAFC-665F19DA7BE8}" sibTransId="{45016134-26C6-4F59-90E1-CE334F26E661}"/>
    <dgm:cxn modelId="{3ED37215-28BD-40F1-B881-C1B9D8B6086B}" type="presOf" srcId="{FB8FAF4C-94CA-4FAD-BE86-F641430AABCB}" destId="{E4440724-3538-464D-A55F-A8ADA63E687F}" srcOrd="0" destOrd="1" presId="urn:microsoft.com/office/officeart/2005/8/layout/target3"/>
    <dgm:cxn modelId="{99D6E28F-9EC7-40AD-B8ED-103055B132C2}" type="presOf" srcId="{670FC528-D669-4348-B9A8-79EC2D4DB5F4}" destId="{A929B9C1-93FD-4E68-B659-E12A039D094C}" srcOrd="0" destOrd="1" presId="urn:microsoft.com/office/officeart/2005/8/layout/target3"/>
    <dgm:cxn modelId="{27368175-2B43-4C9B-B280-D626D6207D76}" srcId="{EF727377-7ED8-4440-A8FB-48AA307902E5}" destId="{0237E9EA-6795-4E0B-907D-30BCCD3319F1}" srcOrd="0" destOrd="0" parTransId="{4D8EF1F6-A828-4B66-98CA-2D0D38EAE2B4}" sibTransId="{E72D2627-6747-4C48-B3C3-7BF4EF8E06D2}"/>
    <dgm:cxn modelId="{417E48D2-51CE-4E93-8F83-99AC10DCF0D5}" srcId="{12F309D5-76C0-4578-961A-E4B93E58D508}" destId="{670FC528-D669-4348-B9A8-79EC2D4DB5F4}" srcOrd="1" destOrd="0" parTransId="{A2249455-5CF5-46C0-92A3-A029556945A9}" sibTransId="{BF1815E0-12BF-4AB8-B889-5399C148095B}"/>
    <dgm:cxn modelId="{1A2AF42C-E902-4B05-977A-DA7796E0C232}" type="presParOf" srcId="{4D619DA0-2D0A-4326-B874-AB714650C37F}" destId="{A06382F4-6B19-4F6C-BF75-2F32613DE8D2}" srcOrd="0" destOrd="0" presId="urn:microsoft.com/office/officeart/2005/8/layout/target3"/>
    <dgm:cxn modelId="{3A465F15-C9DA-4F12-9EC5-4B918EF418C9}" type="presParOf" srcId="{4D619DA0-2D0A-4326-B874-AB714650C37F}" destId="{792BE6E0-0005-4C04-8DA2-37A49B66DCA8}" srcOrd="1" destOrd="0" presId="urn:microsoft.com/office/officeart/2005/8/layout/target3"/>
    <dgm:cxn modelId="{F6DA2B42-977B-4B6C-82E6-F13CB0D889F8}" type="presParOf" srcId="{4D619DA0-2D0A-4326-B874-AB714650C37F}" destId="{3CED7881-D30F-4533-AF9E-0177DB0D99D4}" srcOrd="2" destOrd="0" presId="urn:microsoft.com/office/officeart/2005/8/layout/target3"/>
    <dgm:cxn modelId="{82B2D17F-72B3-4F30-8546-741E4C4D1523}" type="presParOf" srcId="{4D619DA0-2D0A-4326-B874-AB714650C37F}" destId="{1B6ECD9A-20D5-4733-9CE4-764BA46A6CD6}" srcOrd="3" destOrd="0" presId="urn:microsoft.com/office/officeart/2005/8/layout/target3"/>
    <dgm:cxn modelId="{F40206B6-89F0-4F31-96C1-CD4A90901BA3}" type="presParOf" srcId="{4D619DA0-2D0A-4326-B874-AB714650C37F}" destId="{DFE0CE4F-791F-4865-8419-426D4C270376}" srcOrd="4" destOrd="0" presId="urn:microsoft.com/office/officeart/2005/8/layout/target3"/>
    <dgm:cxn modelId="{60D2C54A-B938-44B6-B4D3-932CA8B48453}" type="presParOf" srcId="{4D619DA0-2D0A-4326-B874-AB714650C37F}" destId="{81800426-7B28-4493-B369-12DBFEE04E59}" srcOrd="5" destOrd="0" presId="urn:microsoft.com/office/officeart/2005/8/layout/target3"/>
    <dgm:cxn modelId="{6E15F230-C179-4E41-926D-4B51341E0FB0}" type="presParOf" srcId="{4D619DA0-2D0A-4326-B874-AB714650C37F}" destId="{F45DB7B4-0643-442D-9867-1FEFA03A7598}" srcOrd="6" destOrd="0" presId="urn:microsoft.com/office/officeart/2005/8/layout/target3"/>
    <dgm:cxn modelId="{087EC0D6-FDEA-4453-8A84-C859F3401920}" type="presParOf" srcId="{4D619DA0-2D0A-4326-B874-AB714650C37F}" destId="{75F54F71-C19E-43D0-9BB3-5D4880F14ED7}" srcOrd="7" destOrd="0" presId="urn:microsoft.com/office/officeart/2005/8/layout/target3"/>
    <dgm:cxn modelId="{A4734BE6-E2B9-4D41-804B-09CFAA7B6EC7}" type="presParOf" srcId="{4D619DA0-2D0A-4326-B874-AB714650C37F}" destId="{7926868D-3FF7-482D-BBE7-2A4039D9879D}" srcOrd="8" destOrd="0" presId="urn:microsoft.com/office/officeart/2005/8/layout/target3"/>
    <dgm:cxn modelId="{FA3F9E14-8DB4-46BA-9948-5F85D984CEDC}" type="presParOf" srcId="{4D619DA0-2D0A-4326-B874-AB714650C37F}" destId="{3217CA86-5529-4B3F-ADEB-823CB43CB0C0}" srcOrd="9" destOrd="0" presId="urn:microsoft.com/office/officeart/2005/8/layout/target3"/>
    <dgm:cxn modelId="{70656DA3-FC92-4758-A18A-8C7F3603C56F}" type="presParOf" srcId="{4D619DA0-2D0A-4326-B874-AB714650C37F}" destId="{81F2CB96-5CE2-4FA7-BF94-2E7BEAFD5409}" srcOrd="10" destOrd="0" presId="urn:microsoft.com/office/officeart/2005/8/layout/target3"/>
    <dgm:cxn modelId="{63E08622-E158-4B7A-AA73-423FCF0418E7}" type="presParOf" srcId="{4D619DA0-2D0A-4326-B874-AB714650C37F}" destId="{455BFBC2-E068-42E6-9E2B-03B9A4FB5871}" srcOrd="11" destOrd="0" presId="urn:microsoft.com/office/officeart/2005/8/layout/target3"/>
    <dgm:cxn modelId="{CFB0CA76-F7EA-44D7-8963-3370BB84B721}" type="presParOf" srcId="{4D619DA0-2D0A-4326-B874-AB714650C37F}" destId="{72094F10-E4CA-4EFF-A207-00898DF69131}" srcOrd="12" destOrd="0" presId="urn:microsoft.com/office/officeart/2005/8/layout/target3"/>
    <dgm:cxn modelId="{68006E85-2F93-4D01-BCB9-1F8185D21091}" type="presParOf" srcId="{4D619DA0-2D0A-4326-B874-AB714650C37F}" destId="{E4440724-3538-464D-A55F-A8ADA63E687F}" srcOrd="13" destOrd="0" presId="urn:microsoft.com/office/officeart/2005/8/layout/target3"/>
    <dgm:cxn modelId="{35F6053E-9A6C-4B98-AA4E-6B7376D7E6CE}" type="presParOf" srcId="{4D619DA0-2D0A-4326-B874-AB714650C37F}" destId="{D0D9C9DB-789A-4CF0-B4D5-48F33F7FAB8E}" srcOrd="14" destOrd="0" presId="urn:microsoft.com/office/officeart/2005/8/layout/target3"/>
    <dgm:cxn modelId="{E5D78473-DACE-440F-B9E1-66E698607E93}" type="presParOf" srcId="{4D619DA0-2D0A-4326-B874-AB714650C37F}" destId="{3BF1B9F3-3702-4F36-84F5-A0CF5F9FF161}" srcOrd="15" destOrd="0" presId="urn:microsoft.com/office/officeart/2005/8/layout/target3"/>
    <dgm:cxn modelId="{30990CD0-3F0C-4D7C-9F49-2BCD55C6B99C}" type="presParOf" srcId="{4D619DA0-2D0A-4326-B874-AB714650C37F}" destId="{FDF5E835-C728-4ECE-BD45-73C0536B4D17}" srcOrd="16" destOrd="0" presId="urn:microsoft.com/office/officeart/2005/8/layout/target3"/>
    <dgm:cxn modelId="{92C878FD-C888-4206-812B-9F8702DE8427}" type="presParOf" srcId="{4D619DA0-2D0A-4326-B874-AB714650C37F}" destId="{A94AED4E-C16B-436B-A00F-C5FAE1C2A798}" srcOrd="17" destOrd="0" presId="urn:microsoft.com/office/officeart/2005/8/layout/target3"/>
    <dgm:cxn modelId="{C2F882DF-B2EC-428A-BD43-3FB8334D52F1}" type="presParOf" srcId="{4D619DA0-2D0A-4326-B874-AB714650C37F}" destId="{85826648-9013-42E7-B704-9BF43264E02F}" srcOrd="18" destOrd="0" presId="urn:microsoft.com/office/officeart/2005/8/layout/target3"/>
    <dgm:cxn modelId="{27791086-04E7-4ECF-96FD-5AE23034BBEF}" type="presParOf" srcId="{4D619DA0-2D0A-4326-B874-AB714650C37F}" destId="{A929B9C1-93FD-4E68-B659-E12A039D094C}"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AE805-B379-41FB-A7D2-5EA5467459B8}"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ru-RU"/>
        </a:p>
      </dgm:t>
    </dgm:pt>
    <dgm:pt modelId="{0CA2D81E-8C04-4BDA-A8B4-E3BCFDB4C4A4}">
      <dgm:prSet phldrT="[Текст]"/>
      <dgm:spPr>
        <a:solidFill>
          <a:srgbClr val="C00000"/>
        </a:solidFill>
      </dgm:spPr>
      <dgm:t>
        <a:bodyPr/>
        <a:lstStyle/>
        <a:p>
          <a:r>
            <a:rPr lang="ru-RU" b="1" dirty="0" smtClean="0">
              <a:latin typeface="Times New Roman" panose="02020603050405020304" pitchFamily="18" charset="0"/>
              <a:cs typeface="Times New Roman" panose="02020603050405020304" pitchFamily="18" charset="0"/>
            </a:rPr>
            <a:t>Организационно-методическое сопровождение</a:t>
          </a:r>
          <a:endParaRPr lang="ru-RU" b="1" dirty="0">
            <a:latin typeface="Times New Roman" panose="02020603050405020304" pitchFamily="18" charset="0"/>
            <a:cs typeface="Times New Roman" panose="02020603050405020304" pitchFamily="18" charset="0"/>
          </a:endParaRPr>
        </a:p>
      </dgm:t>
    </dgm:pt>
    <dgm:pt modelId="{83AF36B8-74B3-4AD3-B12B-35022EEFE947}" type="parTrans" cxnId="{764A5341-CAC5-4A36-A637-0FAC191DD282}">
      <dgm:prSet/>
      <dgm:spPr/>
      <dgm:t>
        <a:bodyPr/>
        <a:lstStyle/>
        <a:p>
          <a:endParaRPr lang="ru-RU" b="1">
            <a:latin typeface="Times New Roman" panose="02020603050405020304" pitchFamily="18" charset="0"/>
            <a:cs typeface="Times New Roman" panose="02020603050405020304" pitchFamily="18" charset="0"/>
          </a:endParaRPr>
        </a:p>
      </dgm:t>
    </dgm:pt>
    <dgm:pt modelId="{02E6AF23-07B6-4633-B389-92C631C0D883}" type="sibTrans" cxnId="{764A5341-CAC5-4A36-A637-0FAC191DD282}">
      <dgm:prSet/>
      <dgm:spPr/>
      <dgm:t>
        <a:bodyPr/>
        <a:lstStyle/>
        <a:p>
          <a:endParaRPr lang="ru-RU" b="1">
            <a:latin typeface="Times New Roman" panose="02020603050405020304" pitchFamily="18" charset="0"/>
            <a:cs typeface="Times New Roman" panose="02020603050405020304" pitchFamily="18" charset="0"/>
          </a:endParaRPr>
        </a:p>
      </dgm:t>
    </dgm:pt>
    <dgm:pt modelId="{A05BD89D-21D5-457E-9E09-AD7EC6B96A74}">
      <dgm:prSet phldrT="[Текст]"/>
      <dgm:spPr>
        <a:solidFill>
          <a:srgbClr val="0070C0"/>
        </a:solidFill>
      </dgm:spPr>
      <dgm:t>
        <a:bodyPr/>
        <a:lstStyle/>
        <a:p>
          <a:r>
            <a:rPr lang="ru-RU" b="1" dirty="0" smtClean="0">
              <a:latin typeface="Times New Roman" panose="02020603050405020304" pitchFamily="18" charset="0"/>
              <a:cs typeface="Times New Roman" panose="02020603050405020304" pitchFamily="18" charset="0"/>
            </a:rPr>
            <a:t>Педагогически и методический совет</a:t>
          </a:r>
          <a:endParaRPr lang="ru-RU" b="1" dirty="0">
            <a:latin typeface="Times New Roman" panose="02020603050405020304" pitchFamily="18" charset="0"/>
            <a:cs typeface="Times New Roman" panose="02020603050405020304" pitchFamily="18" charset="0"/>
          </a:endParaRPr>
        </a:p>
      </dgm:t>
    </dgm:pt>
    <dgm:pt modelId="{50CE2D9C-E4DA-4A1A-AD37-BA59DDA2BBC5}" type="parTrans" cxnId="{4E56A213-44DB-49BD-9884-48DE20A13EE0}">
      <dgm:prSet/>
      <dgm:spPr/>
      <dgm:t>
        <a:bodyPr/>
        <a:lstStyle/>
        <a:p>
          <a:endParaRPr lang="ru-RU" b="1">
            <a:latin typeface="Times New Roman" panose="02020603050405020304" pitchFamily="18" charset="0"/>
            <a:cs typeface="Times New Roman" panose="02020603050405020304" pitchFamily="18" charset="0"/>
          </a:endParaRPr>
        </a:p>
      </dgm:t>
    </dgm:pt>
    <dgm:pt modelId="{566F070D-A525-484D-83D6-C8F7C42DE83F}" type="sibTrans" cxnId="{4E56A213-44DB-49BD-9884-48DE20A13EE0}">
      <dgm:prSet/>
      <dgm:spPr/>
      <dgm:t>
        <a:bodyPr/>
        <a:lstStyle/>
        <a:p>
          <a:endParaRPr lang="ru-RU" b="1">
            <a:latin typeface="Times New Roman" panose="02020603050405020304" pitchFamily="18" charset="0"/>
            <a:cs typeface="Times New Roman" panose="02020603050405020304" pitchFamily="18" charset="0"/>
          </a:endParaRPr>
        </a:p>
      </dgm:t>
    </dgm:pt>
    <dgm:pt modelId="{F1871862-0D96-44DD-8B48-BC38A0ADCEDD}">
      <dgm:prSet phldrT="[Текст]"/>
      <dgm:spPr>
        <a:solidFill>
          <a:srgbClr val="0070C0"/>
        </a:solidFill>
      </dgm:spPr>
      <dgm:t>
        <a:bodyPr/>
        <a:lstStyle/>
        <a:p>
          <a:r>
            <a:rPr lang="ru-RU" b="1" dirty="0" smtClean="0">
              <a:latin typeface="Times New Roman" panose="02020603050405020304" pitchFamily="18" charset="0"/>
              <a:cs typeface="Times New Roman" panose="02020603050405020304" pitchFamily="18" charset="0"/>
            </a:rPr>
            <a:t>Мастер-классы,  творческие мастерские</a:t>
          </a:r>
          <a:endParaRPr lang="ru-RU" b="1" dirty="0">
            <a:latin typeface="Times New Roman" panose="02020603050405020304" pitchFamily="18" charset="0"/>
            <a:cs typeface="Times New Roman" panose="02020603050405020304" pitchFamily="18" charset="0"/>
          </a:endParaRPr>
        </a:p>
      </dgm:t>
    </dgm:pt>
    <dgm:pt modelId="{C76C7902-3798-492C-91D4-EC01B95D042E}" type="parTrans" cxnId="{96006A3E-4DDC-40E7-8D22-F37461BF1C28}">
      <dgm:prSet/>
      <dgm:spPr/>
      <dgm:t>
        <a:bodyPr/>
        <a:lstStyle/>
        <a:p>
          <a:endParaRPr lang="ru-RU" b="1">
            <a:latin typeface="Times New Roman" panose="02020603050405020304" pitchFamily="18" charset="0"/>
            <a:cs typeface="Times New Roman" panose="02020603050405020304" pitchFamily="18" charset="0"/>
          </a:endParaRPr>
        </a:p>
      </dgm:t>
    </dgm:pt>
    <dgm:pt modelId="{6984B306-1E3C-4C68-BB98-BC6D4E154984}" type="sibTrans" cxnId="{96006A3E-4DDC-40E7-8D22-F37461BF1C28}">
      <dgm:prSet/>
      <dgm:spPr/>
      <dgm:t>
        <a:bodyPr/>
        <a:lstStyle/>
        <a:p>
          <a:endParaRPr lang="ru-RU" b="1">
            <a:latin typeface="Times New Roman" panose="02020603050405020304" pitchFamily="18" charset="0"/>
            <a:cs typeface="Times New Roman" panose="02020603050405020304" pitchFamily="18" charset="0"/>
          </a:endParaRPr>
        </a:p>
      </dgm:t>
    </dgm:pt>
    <dgm:pt modelId="{2AEE5222-47DA-4947-9BBF-84974EFFEEF2}">
      <dgm:prSet/>
      <dgm:spPr>
        <a:solidFill>
          <a:srgbClr val="0070C0"/>
        </a:solidFill>
      </dgm:spPr>
      <dgm:t>
        <a:bodyPr/>
        <a:lstStyle/>
        <a:p>
          <a:r>
            <a:rPr lang="ru-RU" b="1" dirty="0" smtClean="0">
              <a:latin typeface="Times New Roman" panose="02020603050405020304" pitchFamily="18" charset="0"/>
              <a:cs typeface="Times New Roman" panose="02020603050405020304" pitchFamily="18" charset="0"/>
            </a:rPr>
            <a:t>КПК, методический семинар в школе</a:t>
          </a:r>
          <a:endParaRPr lang="ru-RU" b="1" dirty="0">
            <a:latin typeface="Times New Roman" panose="02020603050405020304" pitchFamily="18" charset="0"/>
            <a:cs typeface="Times New Roman" panose="02020603050405020304" pitchFamily="18" charset="0"/>
          </a:endParaRPr>
        </a:p>
      </dgm:t>
    </dgm:pt>
    <dgm:pt modelId="{D5DE4E1C-9D8F-4AEB-AE77-44DE378A36AC}" type="parTrans" cxnId="{1C1733B7-5D2A-4529-A1FD-FB6B14C7AEE5}">
      <dgm:prSet/>
      <dgm:spPr/>
      <dgm:t>
        <a:bodyPr/>
        <a:lstStyle/>
        <a:p>
          <a:endParaRPr lang="ru-RU" b="1">
            <a:latin typeface="Times New Roman" panose="02020603050405020304" pitchFamily="18" charset="0"/>
            <a:cs typeface="Times New Roman" panose="02020603050405020304" pitchFamily="18" charset="0"/>
          </a:endParaRPr>
        </a:p>
      </dgm:t>
    </dgm:pt>
    <dgm:pt modelId="{1B7041F8-0CF7-429E-A8CA-61C4E9C65CBF}" type="sibTrans" cxnId="{1C1733B7-5D2A-4529-A1FD-FB6B14C7AEE5}">
      <dgm:prSet/>
      <dgm:spPr/>
      <dgm:t>
        <a:bodyPr/>
        <a:lstStyle/>
        <a:p>
          <a:endParaRPr lang="ru-RU" b="1">
            <a:latin typeface="Times New Roman" panose="02020603050405020304" pitchFamily="18" charset="0"/>
            <a:cs typeface="Times New Roman" panose="02020603050405020304" pitchFamily="18" charset="0"/>
          </a:endParaRPr>
        </a:p>
      </dgm:t>
    </dgm:pt>
    <dgm:pt modelId="{F58DCB15-FA58-4CFD-AD29-A39E1CEA9C76}">
      <dgm:prSet/>
      <dgm:spPr>
        <a:solidFill>
          <a:srgbClr val="0070C0"/>
        </a:solidFill>
      </dgm:spPr>
      <dgm:t>
        <a:bodyPr/>
        <a:lstStyle/>
        <a:p>
          <a:r>
            <a:rPr lang="ru-RU" b="1" dirty="0" smtClean="0">
              <a:latin typeface="Times New Roman" panose="02020603050405020304" pitchFamily="18" charset="0"/>
              <a:cs typeface="Times New Roman" panose="02020603050405020304" pitchFamily="18" charset="0"/>
            </a:rPr>
            <a:t>Проектировочные сессии</a:t>
          </a:r>
          <a:endParaRPr lang="ru-RU" b="1" dirty="0">
            <a:latin typeface="Times New Roman" panose="02020603050405020304" pitchFamily="18" charset="0"/>
            <a:cs typeface="Times New Roman" panose="02020603050405020304" pitchFamily="18" charset="0"/>
          </a:endParaRPr>
        </a:p>
      </dgm:t>
    </dgm:pt>
    <dgm:pt modelId="{C8A232C6-BAD9-4EB7-A317-E1249D389911}" type="parTrans" cxnId="{3CC7472E-268F-40E2-824F-8D77F7499F49}">
      <dgm:prSet/>
      <dgm:spPr/>
      <dgm:t>
        <a:bodyPr/>
        <a:lstStyle/>
        <a:p>
          <a:endParaRPr lang="ru-RU" b="1">
            <a:latin typeface="Times New Roman" panose="02020603050405020304" pitchFamily="18" charset="0"/>
            <a:cs typeface="Times New Roman" panose="02020603050405020304" pitchFamily="18" charset="0"/>
          </a:endParaRPr>
        </a:p>
      </dgm:t>
    </dgm:pt>
    <dgm:pt modelId="{AB3FE723-DEDA-48EF-B97F-EA7532252F17}" type="sibTrans" cxnId="{3CC7472E-268F-40E2-824F-8D77F7499F49}">
      <dgm:prSet/>
      <dgm:spPr/>
      <dgm:t>
        <a:bodyPr/>
        <a:lstStyle/>
        <a:p>
          <a:endParaRPr lang="ru-RU" b="1">
            <a:latin typeface="Times New Roman" panose="02020603050405020304" pitchFamily="18" charset="0"/>
            <a:cs typeface="Times New Roman" panose="02020603050405020304" pitchFamily="18" charset="0"/>
          </a:endParaRPr>
        </a:p>
      </dgm:t>
    </dgm:pt>
    <dgm:pt modelId="{DF4146A1-4EE9-4945-9ED9-F07B49D69858}">
      <dgm:prSet/>
      <dgm:spPr>
        <a:solidFill>
          <a:srgbClr val="0070C0"/>
        </a:solidFill>
      </dgm:spPr>
      <dgm:t>
        <a:bodyPr/>
        <a:lstStyle/>
        <a:p>
          <a:r>
            <a:rPr lang="ru-RU" b="1" dirty="0" smtClean="0">
              <a:latin typeface="Times New Roman" panose="02020603050405020304" pitchFamily="18" charset="0"/>
              <a:cs typeface="Times New Roman" panose="02020603050405020304" pitchFamily="18" charset="0"/>
            </a:rPr>
            <a:t>Взаимопосещение уроков и их педагогический анализ</a:t>
          </a:r>
          <a:endParaRPr lang="ru-RU" b="1" dirty="0">
            <a:latin typeface="Times New Roman" panose="02020603050405020304" pitchFamily="18" charset="0"/>
            <a:cs typeface="Times New Roman" panose="02020603050405020304" pitchFamily="18" charset="0"/>
          </a:endParaRPr>
        </a:p>
      </dgm:t>
    </dgm:pt>
    <dgm:pt modelId="{1E1EE154-7F6D-4509-8F51-B36BD22D61A0}" type="parTrans" cxnId="{BD67C982-78F3-411E-81FB-AF61EA023241}">
      <dgm:prSet/>
      <dgm:spPr/>
      <dgm:t>
        <a:bodyPr/>
        <a:lstStyle/>
        <a:p>
          <a:endParaRPr lang="ru-RU" b="1">
            <a:latin typeface="Times New Roman" panose="02020603050405020304" pitchFamily="18" charset="0"/>
            <a:cs typeface="Times New Roman" panose="02020603050405020304" pitchFamily="18" charset="0"/>
          </a:endParaRPr>
        </a:p>
      </dgm:t>
    </dgm:pt>
    <dgm:pt modelId="{951E7533-6E75-4D1C-8179-81D17DE7A0C0}" type="sibTrans" cxnId="{BD67C982-78F3-411E-81FB-AF61EA023241}">
      <dgm:prSet/>
      <dgm:spPr/>
      <dgm:t>
        <a:bodyPr/>
        <a:lstStyle/>
        <a:p>
          <a:endParaRPr lang="ru-RU" b="1">
            <a:latin typeface="Times New Roman" panose="02020603050405020304" pitchFamily="18" charset="0"/>
            <a:cs typeface="Times New Roman" panose="02020603050405020304" pitchFamily="18" charset="0"/>
          </a:endParaRPr>
        </a:p>
      </dgm:t>
    </dgm:pt>
    <dgm:pt modelId="{5FA61267-FB8B-47F4-8D06-33AE4640F234}">
      <dgm:prSet/>
      <dgm:spPr/>
      <dgm:t>
        <a:bodyPr/>
        <a:lstStyle/>
        <a:p>
          <a:r>
            <a:rPr lang="ru-RU" b="1" dirty="0" smtClean="0">
              <a:latin typeface="Times New Roman" panose="02020603050405020304" pitchFamily="18" charset="0"/>
              <a:cs typeface="Times New Roman" panose="02020603050405020304" pitchFamily="18" charset="0"/>
            </a:rPr>
            <a:t>Кураторская методика</a:t>
          </a:r>
        </a:p>
        <a:p>
          <a:r>
            <a:rPr lang="ru-RU" b="1" dirty="0" smtClean="0">
              <a:latin typeface="Times New Roman" panose="02020603050405020304" pitchFamily="18" charset="0"/>
              <a:cs typeface="Times New Roman" panose="02020603050405020304" pitchFamily="18" charset="0"/>
            </a:rPr>
            <a:t>Исследование урока</a:t>
          </a:r>
          <a:endParaRPr lang="ru-RU" b="1" dirty="0">
            <a:latin typeface="Times New Roman" panose="02020603050405020304" pitchFamily="18" charset="0"/>
            <a:cs typeface="Times New Roman" panose="02020603050405020304" pitchFamily="18" charset="0"/>
          </a:endParaRPr>
        </a:p>
      </dgm:t>
    </dgm:pt>
    <dgm:pt modelId="{379C8D8B-1220-470C-8506-5C3E147240A7}" type="parTrans" cxnId="{35BDC05E-A392-4F43-B046-D75AA37B8A68}">
      <dgm:prSet/>
      <dgm:spPr/>
      <dgm:t>
        <a:bodyPr/>
        <a:lstStyle/>
        <a:p>
          <a:endParaRPr lang="ru-RU"/>
        </a:p>
      </dgm:t>
    </dgm:pt>
    <dgm:pt modelId="{0D155A3A-FA39-4262-8600-B13AE54AA17B}" type="sibTrans" cxnId="{35BDC05E-A392-4F43-B046-D75AA37B8A68}">
      <dgm:prSet/>
      <dgm:spPr/>
      <dgm:t>
        <a:bodyPr/>
        <a:lstStyle/>
        <a:p>
          <a:endParaRPr lang="ru-RU"/>
        </a:p>
      </dgm:t>
    </dgm:pt>
    <dgm:pt modelId="{D2E17885-4699-4B9A-AFE9-1707A546D77B}">
      <dgm:prSet/>
      <dgm:spPr/>
      <dgm:t>
        <a:bodyPr/>
        <a:lstStyle/>
        <a:p>
          <a:r>
            <a:rPr lang="ru-RU" b="1" dirty="0" smtClean="0">
              <a:latin typeface="Times New Roman" panose="02020603050405020304" pitchFamily="18" charset="0"/>
              <a:cs typeface="Times New Roman" panose="02020603050405020304" pitchFamily="18" charset="0"/>
            </a:rPr>
            <a:t>Совместное проектирование уроков, разработка инструментов</a:t>
          </a:r>
          <a:endParaRPr lang="ru-RU" b="1" dirty="0">
            <a:latin typeface="Times New Roman" panose="02020603050405020304" pitchFamily="18" charset="0"/>
            <a:cs typeface="Times New Roman" panose="02020603050405020304" pitchFamily="18" charset="0"/>
          </a:endParaRPr>
        </a:p>
      </dgm:t>
    </dgm:pt>
    <dgm:pt modelId="{08318F10-8F12-4EA8-8275-59E1F8E152AA}" type="parTrans" cxnId="{93EBFD73-5937-400F-88B1-DB12523C9968}">
      <dgm:prSet/>
      <dgm:spPr/>
      <dgm:t>
        <a:bodyPr/>
        <a:lstStyle/>
        <a:p>
          <a:endParaRPr lang="ru-RU"/>
        </a:p>
      </dgm:t>
    </dgm:pt>
    <dgm:pt modelId="{3F461E58-3070-4539-94E5-F776D3CFD4D1}" type="sibTrans" cxnId="{93EBFD73-5937-400F-88B1-DB12523C9968}">
      <dgm:prSet/>
      <dgm:spPr/>
      <dgm:t>
        <a:bodyPr/>
        <a:lstStyle/>
        <a:p>
          <a:endParaRPr lang="ru-RU"/>
        </a:p>
      </dgm:t>
    </dgm:pt>
    <dgm:pt modelId="{C60A86BE-ADE5-441C-8470-BA9F378A6159}">
      <dgm:prSet phldrT="[Текст]"/>
      <dgm:spPr>
        <a:solidFill>
          <a:srgbClr val="0070C0"/>
        </a:solidFill>
      </dgm:spPr>
      <dgm:t>
        <a:bodyPr/>
        <a:lstStyle/>
        <a:p>
          <a:r>
            <a:rPr lang="ru-RU" b="1" dirty="0" smtClean="0">
              <a:latin typeface="Times New Roman" panose="02020603050405020304" pitchFamily="18" charset="0"/>
              <a:cs typeface="Times New Roman" panose="02020603050405020304" pitchFamily="18" charset="0"/>
            </a:rPr>
            <a:t>Педагогическая повседневная практика</a:t>
          </a:r>
          <a:endParaRPr lang="ru-RU" b="1" dirty="0">
            <a:latin typeface="Times New Roman" panose="02020603050405020304" pitchFamily="18" charset="0"/>
            <a:cs typeface="Times New Roman" panose="02020603050405020304" pitchFamily="18" charset="0"/>
          </a:endParaRPr>
        </a:p>
      </dgm:t>
    </dgm:pt>
    <dgm:pt modelId="{90ED482C-71C7-4DC3-82DF-67675BCF18DF}" type="parTrans" cxnId="{5EBD83B2-C96A-460B-BB90-A762876A9139}">
      <dgm:prSet/>
      <dgm:spPr/>
      <dgm:t>
        <a:bodyPr/>
        <a:lstStyle/>
        <a:p>
          <a:endParaRPr lang="ru-RU"/>
        </a:p>
      </dgm:t>
    </dgm:pt>
    <dgm:pt modelId="{5F0DE66C-8812-47CD-9A87-BD6F39102128}" type="sibTrans" cxnId="{5EBD83B2-C96A-460B-BB90-A762876A9139}">
      <dgm:prSet/>
      <dgm:spPr/>
      <dgm:t>
        <a:bodyPr/>
        <a:lstStyle/>
        <a:p>
          <a:endParaRPr lang="ru-RU"/>
        </a:p>
      </dgm:t>
    </dgm:pt>
    <dgm:pt modelId="{411CB3F8-996C-4540-9CD2-44B537B1D8AD}">
      <dgm:prSet/>
      <dgm:spPr/>
      <dgm:t>
        <a:bodyPr/>
        <a:lstStyle/>
        <a:p>
          <a:r>
            <a:rPr lang="ru-RU" b="1" dirty="0" smtClean="0">
              <a:latin typeface="Times New Roman" panose="02020603050405020304" pitchFamily="18" charset="0"/>
              <a:cs typeface="Times New Roman" panose="02020603050405020304" pitchFamily="18" charset="0"/>
            </a:rPr>
            <a:t>С привлечением специалистов СИПКРО, РЦ</a:t>
          </a:r>
          <a:endParaRPr lang="ru-RU" b="1" dirty="0">
            <a:latin typeface="Times New Roman" panose="02020603050405020304" pitchFamily="18" charset="0"/>
            <a:cs typeface="Times New Roman" panose="02020603050405020304" pitchFamily="18" charset="0"/>
          </a:endParaRPr>
        </a:p>
      </dgm:t>
    </dgm:pt>
    <dgm:pt modelId="{78167D16-ACA0-452B-897B-5C48EC23AAB7}" type="parTrans" cxnId="{7C2EECFC-2C4D-4905-B429-CCEA8A69C74C}">
      <dgm:prSet/>
      <dgm:spPr/>
      <dgm:t>
        <a:bodyPr/>
        <a:lstStyle/>
        <a:p>
          <a:endParaRPr lang="ru-RU"/>
        </a:p>
      </dgm:t>
    </dgm:pt>
    <dgm:pt modelId="{D5C74FCF-5D2C-42F1-B56D-59BB60E2ED45}" type="sibTrans" cxnId="{7C2EECFC-2C4D-4905-B429-CCEA8A69C74C}">
      <dgm:prSet/>
      <dgm:spPr/>
      <dgm:t>
        <a:bodyPr/>
        <a:lstStyle/>
        <a:p>
          <a:endParaRPr lang="ru-RU"/>
        </a:p>
      </dgm:t>
    </dgm:pt>
    <dgm:pt modelId="{56ECDB1C-14AE-4AEC-BEC0-3B446AB3F63C}">
      <dgm:prSet/>
      <dgm:spPr/>
      <dgm:t>
        <a:bodyPr/>
        <a:lstStyle/>
        <a:p>
          <a:r>
            <a:rPr lang="ru-RU" b="1" dirty="0" smtClean="0">
              <a:latin typeface="Times New Roman" panose="02020603050405020304" pitchFamily="18" charset="0"/>
              <a:cs typeface="Times New Roman" panose="02020603050405020304" pitchFamily="18" charset="0"/>
            </a:rPr>
            <a:t>Анализ результатов диагностики, постановка целей и задач</a:t>
          </a:r>
          <a:endParaRPr lang="ru-RU" b="1" dirty="0">
            <a:latin typeface="Times New Roman" panose="02020603050405020304" pitchFamily="18" charset="0"/>
            <a:cs typeface="Times New Roman" panose="02020603050405020304" pitchFamily="18" charset="0"/>
          </a:endParaRPr>
        </a:p>
      </dgm:t>
    </dgm:pt>
    <dgm:pt modelId="{EFCFA9EA-5943-410F-901A-A9D85182D554}" type="parTrans" cxnId="{890CEEF7-B4E6-4338-BAF0-14F1046D29F0}">
      <dgm:prSet/>
      <dgm:spPr/>
      <dgm:t>
        <a:bodyPr/>
        <a:lstStyle/>
        <a:p>
          <a:endParaRPr lang="ru-RU"/>
        </a:p>
      </dgm:t>
    </dgm:pt>
    <dgm:pt modelId="{539025FF-22E7-43BA-8FD4-C279F85707FF}" type="sibTrans" cxnId="{890CEEF7-B4E6-4338-BAF0-14F1046D29F0}">
      <dgm:prSet/>
      <dgm:spPr/>
      <dgm:t>
        <a:bodyPr/>
        <a:lstStyle/>
        <a:p>
          <a:endParaRPr lang="ru-RU"/>
        </a:p>
      </dgm:t>
    </dgm:pt>
    <dgm:pt modelId="{932BA9DD-39D7-448D-A63E-DCEC40E6456E}">
      <dgm:prSet/>
      <dgm:spPr/>
      <dgm:t>
        <a:bodyPr/>
        <a:lstStyle/>
        <a:p>
          <a:r>
            <a:rPr lang="ru-RU" b="1" dirty="0" smtClean="0">
              <a:latin typeface="Times New Roman" panose="02020603050405020304" pitchFamily="18" charset="0"/>
              <a:cs typeface="Times New Roman" panose="02020603050405020304" pitchFamily="18" charset="0"/>
            </a:rPr>
            <a:t>Реализация методических рекомендаций</a:t>
          </a:r>
          <a:endParaRPr lang="ru-RU" b="1" dirty="0">
            <a:latin typeface="Times New Roman" panose="02020603050405020304" pitchFamily="18" charset="0"/>
            <a:cs typeface="Times New Roman" panose="02020603050405020304" pitchFamily="18" charset="0"/>
          </a:endParaRPr>
        </a:p>
      </dgm:t>
    </dgm:pt>
    <dgm:pt modelId="{F992794B-A208-42C5-9EAD-EE6A781E21D2}" type="parTrans" cxnId="{53637A73-153D-41EC-A3D8-4EAAE05DFA05}">
      <dgm:prSet/>
      <dgm:spPr/>
      <dgm:t>
        <a:bodyPr/>
        <a:lstStyle/>
        <a:p>
          <a:endParaRPr lang="ru-RU"/>
        </a:p>
      </dgm:t>
    </dgm:pt>
    <dgm:pt modelId="{E33001E0-722F-4A49-ABE2-41BAC46D7F36}" type="sibTrans" cxnId="{53637A73-153D-41EC-A3D8-4EAAE05DFA05}">
      <dgm:prSet/>
      <dgm:spPr/>
      <dgm:t>
        <a:bodyPr/>
        <a:lstStyle/>
        <a:p>
          <a:endParaRPr lang="ru-RU"/>
        </a:p>
      </dgm:t>
    </dgm:pt>
    <dgm:pt modelId="{C928E0A3-0E55-407E-A223-4FF390EA6726}">
      <dgm:prSet/>
      <dgm:spPr/>
      <dgm:t>
        <a:bodyPr/>
        <a:lstStyle/>
        <a:p>
          <a:r>
            <a:rPr lang="ru-RU" b="1" dirty="0" smtClean="0">
              <a:latin typeface="Times New Roman" panose="02020603050405020304" pitchFamily="18" charset="0"/>
              <a:cs typeface="Times New Roman" panose="02020603050405020304" pitchFamily="18" charset="0"/>
            </a:rPr>
            <a:t>Трансляция успешных практик, обмен опытом</a:t>
          </a:r>
          <a:endParaRPr lang="ru-RU" b="1" dirty="0">
            <a:latin typeface="Times New Roman" panose="02020603050405020304" pitchFamily="18" charset="0"/>
            <a:cs typeface="Times New Roman" panose="02020603050405020304" pitchFamily="18" charset="0"/>
          </a:endParaRPr>
        </a:p>
      </dgm:t>
    </dgm:pt>
    <dgm:pt modelId="{51A07F89-A92F-4A1E-894F-F8C2EB80B208}" type="parTrans" cxnId="{625ECB74-5FE1-4FFD-AD5A-702C440DDB93}">
      <dgm:prSet/>
      <dgm:spPr/>
      <dgm:t>
        <a:bodyPr/>
        <a:lstStyle/>
        <a:p>
          <a:endParaRPr lang="ru-RU"/>
        </a:p>
      </dgm:t>
    </dgm:pt>
    <dgm:pt modelId="{1497B7D8-DFB4-4E9C-AA39-A839C156DEF4}" type="sibTrans" cxnId="{625ECB74-5FE1-4FFD-AD5A-702C440DDB93}">
      <dgm:prSet/>
      <dgm:spPr/>
      <dgm:t>
        <a:bodyPr/>
        <a:lstStyle/>
        <a:p>
          <a:endParaRPr lang="ru-RU"/>
        </a:p>
      </dgm:t>
    </dgm:pt>
    <dgm:pt modelId="{C3329BE7-25A9-4B33-A2A8-68E825DDBA5A}" type="pres">
      <dgm:prSet presAssocID="{399AE805-B379-41FB-A7D2-5EA5467459B8}" presName="Name0" presStyleCnt="0">
        <dgm:presLayoutVars>
          <dgm:chPref val="1"/>
          <dgm:dir/>
          <dgm:animOne val="branch"/>
          <dgm:animLvl val="lvl"/>
          <dgm:resizeHandles val="exact"/>
        </dgm:presLayoutVars>
      </dgm:prSet>
      <dgm:spPr/>
      <dgm:t>
        <a:bodyPr/>
        <a:lstStyle/>
        <a:p>
          <a:endParaRPr lang="ru-RU"/>
        </a:p>
      </dgm:t>
    </dgm:pt>
    <dgm:pt modelId="{4824A3F4-336E-4C63-8CF8-8B2E2EBAA1BD}" type="pres">
      <dgm:prSet presAssocID="{0CA2D81E-8C04-4BDA-A8B4-E3BCFDB4C4A4}" presName="root1" presStyleCnt="0"/>
      <dgm:spPr/>
    </dgm:pt>
    <dgm:pt modelId="{51D1B497-9D2B-4173-92EA-01D61A751474}" type="pres">
      <dgm:prSet presAssocID="{0CA2D81E-8C04-4BDA-A8B4-E3BCFDB4C4A4}" presName="LevelOneTextNode" presStyleLbl="node0" presStyleIdx="0" presStyleCnt="1">
        <dgm:presLayoutVars>
          <dgm:chPref val="3"/>
        </dgm:presLayoutVars>
      </dgm:prSet>
      <dgm:spPr/>
      <dgm:t>
        <a:bodyPr/>
        <a:lstStyle/>
        <a:p>
          <a:endParaRPr lang="ru-RU"/>
        </a:p>
      </dgm:t>
    </dgm:pt>
    <dgm:pt modelId="{D14B16B2-92FD-4FE1-A992-F6FFC96EEDAE}" type="pres">
      <dgm:prSet presAssocID="{0CA2D81E-8C04-4BDA-A8B4-E3BCFDB4C4A4}" presName="level2hierChild" presStyleCnt="0"/>
      <dgm:spPr/>
    </dgm:pt>
    <dgm:pt modelId="{978889CA-5362-432A-BF02-35FF0E08831E}" type="pres">
      <dgm:prSet presAssocID="{50CE2D9C-E4DA-4A1A-AD37-BA59DDA2BBC5}" presName="conn2-1" presStyleLbl="parChTrans1D2" presStyleIdx="0" presStyleCnt="6"/>
      <dgm:spPr/>
      <dgm:t>
        <a:bodyPr/>
        <a:lstStyle/>
        <a:p>
          <a:endParaRPr lang="ru-RU"/>
        </a:p>
      </dgm:t>
    </dgm:pt>
    <dgm:pt modelId="{242551BF-8D6B-4A66-8DBE-6C9C9E556ACC}" type="pres">
      <dgm:prSet presAssocID="{50CE2D9C-E4DA-4A1A-AD37-BA59DDA2BBC5}" presName="connTx" presStyleLbl="parChTrans1D2" presStyleIdx="0" presStyleCnt="6"/>
      <dgm:spPr/>
      <dgm:t>
        <a:bodyPr/>
        <a:lstStyle/>
        <a:p>
          <a:endParaRPr lang="ru-RU"/>
        </a:p>
      </dgm:t>
    </dgm:pt>
    <dgm:pt modelId="{6D90050F-E282-406D-B753-14F6749E2993}" type="pres">
      <dgm:prSet presAssocID="{A05BD89D-21D5-457E-9E09-AD7EC6B96A74}" presName="root2" presStyleCnt="0"/>
      <dgm:spPr/>
    </dgm:pt>
    <dgm:pt modelId="{003E1232-4C37-4303-92C0-495FA0088470}" type="pres">
      <dgm:prSet presAssocID="{A05BD89D-21D5-457E-9E09-AD7EC6B96A74}" presName="LevelTwoTextNode" presStyleLbl="node2" presStyleIdx="0" presStyleCnt="6">
        <dgm:presLayoutVars>
          <dgm:chPref val="3"/>
        </dgm:presLayoutVars>
      </dgm:prSet>
      <dgm:spPr/>
      <dgm:t>
        <a:bodyPr/>
        <a:lstStyle/>
        <a:p>
          <a:endParaRPr lang="ru-RU"/>
        </a:p>
      </dgm:t>
    </dgm:pt>
    <dgm:pt modelId="{22E4F491-CBD5-4217-9A39-A24D82B91CB9}" type="pres">
      <dgm:prSet presAssocID="{A05BD89D-21D5-457E-9E09-AD7EC6B96A74}" presName="level3hierChild" presStyleCnt="0"/>
      <dgm:spPr/>
    </dgm:pt>
    <dgm:pt modelId="{D6FA5123-DFDA-4BCE-B74F-AE95044D096C}" type="pres">
      <dgm:prSet presAssocID="{EFCFA9EA-5943-410F-901A-A9D85182D554}" presName="conn2-1" presStyleLbl="parChTrans1D3" presStyleIdx="0" presStyleCnt="6"/>
      <dgm:spPr/>
      <dgm:t>
        <a:bodyPr/>
        <a:lstStyle/>
        <a:p>
          <a:endParaRPr lang="ru-RU"/>
        </a:p>
      </dgm:t>
    </dgm:pt>
    <dgm:pt modelId="{DE68E1AF-D737-4301-BF15-9D75C4E25904}" type="pres">
      <dgm:prSet presAssocID="{EFCFA9EA-5943-410F-901A-A9D85182D554}" presName="connTx" presStyleLbl="parChTrans1D3" presStyleIdx="0" presStyleCnt="6"/>
      <dgm:spPr/>
      <dgm:t>
        <a:bodyPr/>
        <a:lstStyle/>
        <a:p>
          <a:endParaRPr lang="ru-RU"/>
        </a:p>
      </dgm:t>
    </dgm:pt>
    <dgm:pt modelId="{D0366235-2095-4E8B-9E7B-F9AD03D33986}" type="pres">
      <dgm:prSet presAssocID="{56ECDB1C-14AE-4AEC-BEC0-3B446AB3F63C}" presName="root2" presStyleCnt="0"/>
      <dgm:spPr/>
    </dgm:pt>
    <dgm:pt modelId="{E4B3DBCE-A2D7-40B2-BE55-F6121C1EB133}" type="pres">
      <dgm:prSet presAssocID="{56ECDB1C-14AE-4AEC-BEC0-3B446AB3F63C}" presName="LevelTwoTextNode" presStyleLbl="node3" presStyleIdx="0" presStyleCnt="6">
        <dgm:presLayoutVars>
          <dgm:chPref val="3"/>
        </dgm:presLayoutVars>
      </dgm:prSet>
      <dgm:spPr/>
      <dgm:t>
        <a:bodyPr/>
        <a:lstStyle/>
        <a:p>
          <a:endParaRPr lang="ru-RU"/>
        </a:p>
      </dgm:t>
    </dgm:pt>
    <dgm:pt modelId="{CF57686F-1F75-47AD-A93F-700FF76CF555}" type="pres">
      <dgm:prSet presAssocID="{56ECDB1C-14AE-4AEC-BEC0-3B446AB3F63C}" presName="level3hierChild" presStyleCnt="0"/>
      <dgm:spPr/>
    </dgm:pt>
    <dgm:pt modelId="{C5BBC483-6DE9-456A-A616-05F41B92F513}" type="pres">
      <dgm:prSet presAssocID="{D5DE4E1C-9D8F-4AEB-AE77-44DE378A36AC}" presName="conn2-1" presStyleLbl="parChTrans1D2" presStyleIdx="1" presStyleCnt="6"/>
      <dgm:spPr/>
      <dgm:t>
        <a:bodyPr/>
        <a:lstStyle/>
        <a:p>
          <a:endParaRPr lang="ru-RU"/>
        </a:p>
      </dgm:t>
    </dgm:pt>
    <dgm:pt modelId="{EEC4A21B-3BAE-4620-8164-58DC087EB9DA}" type="pres">
      <dgm:prSet presAssocID="{D5DE4E1C-9D8F-4AEB-AE77-44DE378A36AC}" presName="connTx" presStyleLbl="parChTrans1D2" presStyleIdx="1" presStyleCnt="6"/>
      <dgm:spPr/>
      <dgm:t>
        <a:bodyPr/>
        <a:lstStyle/>
        <a:p>
          <a:endParaRPr lang="ru-RU"/>
        </a:p>
      </dgm:t>
    </dgm:pt>
    <dgm:pt modelId="{478B3D7F-4A23-4EC8-933A-99117A455B1C}" type="pres">
      <dgm:prSet presAssocID="{2AEE5222-47DA-4947-9BBF-84974EFFEEF2}" presName="root2" presStyleCnt="0"/>
      <dgm:spPr/>
    </dgm:pt>
    <dgm:pt modelId="{331618F6-24DA-42EE-8153-88FAB751CFF8}" type="pres">
      <dgm:prSet presAssocID="{2AEE5222-47DA-4947-9BBF-84974EFFEEF2}" presName="LevelTwoTextNode" presStyleLbl="node2" presStyleIdx="1" presStyleCnt="6">
        <dgm:presLayoutVars>
          <dgm:chPref val="3"/>
        </dgm:presLayoutVars>
      </dgm:prSet>
      <dgm:spPr/>
      <dgm:t>
        <a:bodyPr/>
        <a:lstStyle/>
        <a:p>
          <a:endParaRPr lang="ru-RU"/>
        </a:p>
      </dgm:t>
    </dgm:pt>
    <dgm:pt modelId="{8C33B84C-9003-4C36-AF05-08582A3EBAD1}" type="pres">
      <dgm:prSet presAssocID="{2AEE5222-47DA-4947-9BBF-84974EFFEEF2}" presName="level3hierChild" presStyleCnt="0"/>
      <dgm:spPr/>
    </dgm:pt>
    <dgm:pt modelId="{A5DEE3E4-05D6-4BC2-BABA-22B225C44642}" type="pres">
      <dgm:prSet presAssocID="{78167D16-ACA0-452B-897B-5C48EC23AAB7}" presName="conn2-1" presStyleLbl="parChTrans1D3" presStyleIdx="1" presStyleCnt="6"/>
      <dgm:spPr/>
      <dgm:t>
        <a:bodyPr/>
        <a:lstStyle/>
        <a:p>
          <a:endParaRPr lang="ru-RU"/>
        </a:p>
      </dgm:t>
    </dgm:pt>
    <dgm:pt modelId="{F3EB5ABE-2B9F-40C0-BC68-8D74BF6F9423}" type="pres">
      <dgm:prSet presAssocID="{78167D16-ACA0-452B-897B-5C48EC23AAB7}" presName="connTx" presStyleLbl="parChTrans1D3" presStyleIdx="1" presStyleCnt="6"/>
      <dgm:spPr/>
      <dgm:t>
        <a:bodyPr/>
        <a:lstStyle/>
        <a:p>
          <a:endParaRPr lang="ru-RU"/>
        </a:p>
      </dgm:t>
    </dgm:pt>
    <dgm:pt modelId="{0AB6BD99-A42F-4F1F-B82D-0F3D332E69E2}" type="pres">
      <dgm:prSet presAssocID="{411CB3F8-996C-4540-9CD2-44B537B1D8AD}" presName="root2" presStyleCnt="0"/>
      <dgm:spPr/>
    </dgm:pt>
    <dgm:pt modelId="{BA199F25-64E2-4184-985B-E7591E221EE6}" type="pres">
      <dgm:prSet presAssocID="{411CB3F8-996C-4540-9CD2-44B537B1D8AD}" presName="LevelTwoTextNode" presStyleLbl="node3" presStyleIdx="1" presStyleCnt="6">
        <dgm:presLayoutVars>
          <dgm:chPref val="3"/>
        </dgm:presLayoutVars>
      </dgm:prSet>
      <dgm:spPr/>
      <dgm:t>
        <a:bodyPr/>
        <a:lstStyle/>
        <a:p>
          <a:endParaRPr lang="ru-RU"/>
        </a:p>
      </dgm:t>
    </dgm:pt>
    <dgm:pt modelId="{8E09E419-D6AE-43EF-A4C9-857C7C1E10EE}" type="pres">
      <dgm:prSet presAssocID="{411CB3F8-996C-4540-9CD2-44B537B1D8AD}" presName="level3hierChild" presStyleCnt="0"/>
      <dgm:spPr/>
    </dgm:pt>
    <dgm:pt modelId="{70A11542-BEA4-4603-9802-5269FE2F1B46}" type="pres">
      <dgm:prSet presAssocID="{C8A232C6-BAD9-4EB7-A317-E1249D389911}" presName="conn2-1" presStyleLbl="parChTrans1D2" presStyleIdx="2" presStyleCnt="6"/>
      <dgm:spPr/>
      <dgm:t>
        <a:bodyPr/>
        <a:lstStyle/>
        <a:p>
          <a:endParaRPr lang="ru-RU"/>
        </a:p>
      </dgm:t>
    </dgm:pt>
    <dgm:pt modelId="{7079371B-741F-41B3-B3A9-3A3EBCA90E40}" type="pres">
      <dgm:prSet presAssocID="{C8A232C6-BAD9-4EB7-A317-E1249D389911}" presName="connTx" presStyleLbl="parChTrans1D2" presStyleIdx="2" presStyleCnt="6"/>
      <dgm:spPr/>
      <dgm:t>
        <a:bodyPr/>
        <a:lstStyle/>
        <a:p>
          <a:endParaRPr lang="ru-RU"/>
        </a:p>
      </dgm:t>
    </dgm:pt>
    <dgm:pt modelId="{052CB7AD-0607-4E3C-B0D8-E2F5329D7991}" type="pres">
      <dgm:prSet presAssocID="{F58DCB15-FA58-4CFD-AD29-A39E1CEA9C76}" presName="root2" presStyleCnt="0"/>
      <dgm:spPr/>
    </dgm:pt>
    <dgm:pt modelId="{DC3524F8-2C7F-425C-9211-9EFFF8596C56}" type="pres">
      <dgm:prSet presAssocID="{F58DCB15-FA58-4CFD-AD29-A39E1CEA9C76}" presName="LevelTwoTextNode" presStyleLbl="node2" presStyleIdx="2" presStyleCnt="6">
        <dgm:presLayoutVars>
          <dgm:chPref val="3"/>
        </dgm:presLayoutVars>
      </dgm:prSet>
      <dgm:spPr/>
      <dgm:t>
        <a:bodyPr/>
        <a:lstStyle/>
        <a:p>
          <a:endParaRPr lang="ru-RU"/>
        </a:p>
      </dgm:t>
    </dgm:pt>
    <dgm:pt modelId="{BC5272D3-660D-4E40-8CD9-6D117DB7D327}" type="pres">
      <dgm:prSet presAssocID="{F58DCB15-FA58-4CFD-AD29-A39E1CEA9C76}" presName="level3hierChild" presStyleCnt="0"/>
      <dgm:spPr/>
    </dgm:pt>
    <dgm:pt modelId="{1BEC6D2D-3996-451E-B644-E4BC0B876DFE}" type="pres">
      <dgm:prSet presAssocID="{08318F10-8F12-4EA8-8275-59E1F8E152AA}" presName="conn2-1" presStyleLbl="parChTrans1D3" presStyleIdx="2" presStyleCnt="6"/>
      <dgm:spPr/>
      <dgm:t>
        <a:bodyPr/>
        <a:lstStyle/>
        <a:p>
          <a:endParaRPr lang="ru-RU"/>
        </a:p>
      </dgm:t>
    </dgm:pt>
    <dgm:pt modelId="{08C9A6C8-778E-4FBF-9AC4-51D2FD1A763F}" type="pres">
      <dgm:prSet presAssocID="{08318F10-8F12-4EA8-8275-59E1F8E152AA}" presName="connTx" presStyleLbl="parChTrans1D3" presStyleIdx="2" presStyleCnt="6"/>
      <dgm:spPr/>
      <dgm:t>
        <a:bodyPr/>
        <a:lstStyle/>
        <a:p>
          <a:endParaRPr lang="ru-RU"/>
        </a:p>
      </dgm:t>
    </dgm:pt>
    <dgm:pt modelId="{10106937-BB26-47BD-861E-8F944CCA5AF5}" type="pres">
      <dgm:prSet presAssocID="{D2E17885-4699-4B9A-AFE9-1707A546D77B}" presName="root2" presStyleCnt="0"/>
      <dgm:spPr/>
    </dgm:pt>
    <dgm:pt modelId="{EA249649-FC3C-4A1E-A230-2C6335608333}" type="pres">
      <dgm:prSet presAssocID="{D2E17885-4699-4B9A-AFE9-1707A546D77B}" presName="LevelTwoTextNode" presStyleLbl="node3" presStyleIdx="2" presStyleCnt="6">
        <dgm:presLayoutVars>
          <dgm:chPref val="3"/>
        </dgm:presLayoutVars>
      </dgm:prSet>
      <dgm:spPr/>
      <dgm:t>
        <a:bodyPr/>
        <a:lstStyle/>
        <a:p>
          <a:endParaRPr lang="ru-RU"/>
        </a:p>
      </dgm:t>
    </dgm:pt>
    <dgm:pt modelId="{A8DC20F7-B623-4698-906E-E27C176E60BA}" type="pres">
      <dgm:prSet presAssocID="{D2E17885-4699-4B9A-AFE9-1707A546D77B}" presName="level3hierChild" presStyleCnt="0"/>
      <dgm:spPr/>
    </dgm:pt>
    <dgm:pt modelId="{0A6ABA09-5790-4392-BFB7-36C7B8F1FB0B}" type="pres">
      <dgm:prSet presAssocID="{90ED482C-71C7-4DC3-82DF-67675BCF18DF}" presName="conn2-1" presStyleLbl="parChTrans1D2" presStyleIdx="3" presStyleCnt="6"/>
      <dgm:spPr/>
      <dgm:t>
        <a:bodyPr/>
        <a:lstStyle/>
        <a:p>
          <a:endParaRPr lang="ru-RU"/>
        </a:p>
      </dgm:t>
    </dgm:pt>
    <dgm:pt modelId="{C1469904-67BC-4704-A951-4D06989E5029}" type="pres">
      <dgm:prSet presAssocID="{90ED482C-71C7-4DC3-82DF-67675BCF18DF}" presName="connTx" presStyleLbl="parChTrans1D2" presStyleIdx="3" presStyleCnt="6"/>
      <dgm:spPr/>
      <dgm:t>
        <a:bodyPr/>
        <a:lstStyle/>
        <a:p>
          <a:endParaRPr lang="ru-RU"/>
        </a:p>
      </dgm:t>
    </dgm:pt>
    <dgm:pt modelId="{926191FB-0B47-486F-AA42-70AECFA7B809}" type="pres">
      <dgm:prSet presAssocID="{C60A86BE-ADE5-441C-8470-BA9F378A6159}" presName="root2" presStyleCnt="0"/>
      <dgm:spPr/>
    </dgm:pt>
    <dgm:pt modelId="{40D1F72F-E522-4FC7-8894-FDDB57FADA9A}" type="pres">
      <dgm:prSet presAssocID="{C60A86BE-ADE5-441C-8470-BA9F378A6159}" presName="LevelTwoTextNode" presStyleLbl="node2" presStyleIdx="3" presStyleCnt="6">
        <dgm:presLayoutVars>
          <dgm:chPref val="3"/>
        </dgm:presLayoutVars>
      </dgm:prSet>
      <dgm:spPr/>
      <dgm:t>
        <a:bodyPr/>
        <a:lstStyle/>
        <a:p>
          <a:endParaRPr lang="ru-RU"/>
        </a:p>
      </dgm:t>
    </dgm:pt>
    <dgm:pt modelId="{5FDEA666-46DA-4F0F-BE0C-B96BE7821039}" type="pres">
      <dgm:prSet presAssocID="{C60A86BE-ADE5-441C-8470-BA9F378A6159}" presName="level3hierChild" presStyleCnt="0"/>
      <dgm:spPr/>
    </dgm:pt>
    <dgm:pt modelId="{70651508-AFCF-4D6A-B385-29877E7C2F09}" type="pres">
      <dgm:prSet presAssocID="{F992794B-A208-42C5-9EAD-EE6A781E21D2}" presName="conn2-1" presStyleLbl="parChTrans1D3" presStyleIdx="3" presStyleCnt="6"/>
      <dgm:spPr/>
      <dgm:t>
        <a:bodyPr/>
        <a:lstStyle/>
        <a:p>
          <a:endParaRPr lang="ru-RU"/>
        </a:p>
      </dgm:t>
    </dgm:pt>
    <dgm:pt modelId="{244CE792-383E-4D35-8452-8099D3CA0800}" type="pres">
      <dgm:prSet presAssocID="{F992794B-A208-42C5-9EAD-EE6A781E21D2}" presName="connTx" presStyleLbl="parChTrans1D3" presStyleIdx="3" presStyleCnt="6"/>
      <dgm:spPr/>
      <dgm:t>
        <a:bodyPr/>
        <a:lstStyle/>
        <a:p>
          <a:endParaRPr lang="ru-RU"/>
        </a:p>
      </dgm:t>
    </dgm:pt>
    <dgm:pt modelId="{5C44CB00-28D6-4461-A5C3-59E48DD22F6A}" type="pres">
      <dgm:prSet presAssocID="{932BA9DD-39D7-448D-A63E-DCEC40E6456E}" presName="root2" presStyleCnt="0"/>
      <dgm:spPr/>
    </dgm:pt>
    <dgm:pt modelId="{0DA6438F-1F18-42C0-8378-1F49F717ABAF}" type="pres">
      <dgm:prSet presAssocID="{932BA9DD-39D7-448D-A63E-DCEC40E6456E}" presName="LevelTwoTextNode" presStyleLbl="node3" presStyleIdx="3" presStyleCnt="6">
        <dgm:presLayoutVars>
          <dgm:chPref val="3"/>
        </dgm:presLayoutVars>
      </dgm:prSet>
      <dgm:spPr/>
      <dgm:t>
        <a:bodyPr/>
        <a:lstStyle/>
        <a:p>
          <a:endParaRPr lang="ru-RU"/>
        </a:p>
      </dgm:t>
    </dgm:pt>
    <dgm:pt modelId="{49BD772D-6B8A-439C-AD0E-95C427B96C8F}" type="pres">
      <dgm:prSet presAssocID="{932BA9DD-39D7-448D-A63E-DCEC40E6456E}" presName="level3hierChild" presStyleCnt="0"/>
      <dgm:spPr/>
    </dgm:pt>
    <dgm:pt modelId="{3AF510CF-3508-4D0A-BE50-4862592A6704}" type="pres">
      <dgm:prSet presAssocID="{1E1EE154-7F6D-4509-8F51-B36BD22D61A0}" presName="conn2-1" presStyleLbl="parChTrans1D2" presStyleIdx="4" presStyleCnt="6"/>
      <dgm:spPr/>
      <dgm:t>
        <a:bodyPr/>
        <a:lstStyle/>
        <a:p>
          <a:endParaRPr lang="ru-RU"/>
        </a:p>
      </dgm:t>
    </dgm:pt>
    <dgm:pt modelId="{EB01FAF6-A3D9-4F4A-9622-2383FF34AA4E}" type="pres">
      <dgm:prSet presAssocID="{1E1EE154-7F6D-4509-8F51-B36BD22D61A0}" presName="connTx" presStyleLbl="parChTrans1D2" presStyleIdx="4" presStyleCnt="6"/>
      <dgm:spPr/>
      <dgm:t>
        <a:bodyPr/>
        <a:lstStyle/>
        <a:p>
          <a:endParaRPr lang="ru-RU"/>
        </a:p>
      </dgm:t>
    </dgm:pt>
    <dgm:pt modelId="{BC811246-008D-4660-8CB4-C94A8DD13A7A}" type="pres">
      <dgm:prSet presAssocID="{DF4146A1-4EE9-4945-9ED9-F07B49D69858}" presName="root2" presStyleCnt="0"/>
      <dgm:spPr/>
    </dgm:pt>
    <dgm:pt modelId="{C5B21A31-8580-4D48-AC62-3838260D9394}" type="pres">
      <dgm:prSet presAssocID="{DF4146A1-4EE9-4945-9ED9-F07B49D69858}" presName="LevelTwoTextNode" presStyleLbl="node2" presStyleIdx="4" presStyleCnt="6">
        <dgm:presLayoutVars>
          <dgm:chPref val="3"/>
        </dgm:presLayoutVars>
      </dgm:prSet>
      <dgm:spPr/>
      <dgm:t>
        <a:bodyPr/>
        <a:lstStyle/>
        <a:p>
          <a:endParaRPr lang="ru-RU"/>
        </a:p>
      </dgm:t>
    </dgm:pt>
    <dgm:pt modelId="{7EF5591C-4761-44C2-AF3C-FED496D1D4B5}" type="pres">
      <dgm:prSet presAssocID="{DF4146A1-4EE9-4945-9ED9-F07B49D69858}" presName="level3hierChild" presStyleCnt="0"/>
      <dgm:spPr/>
    </dgm:pt>
    <dgm:pt modelId="{55B3D6E9-1D34-487B-9DAA-A0D7EB3DCE84}" type="pres">
      <dgm:prSet presAssocID="{379C8D8B-1220-470C-8506-5C3E147240A7}" presName="conn2-1" presStyleLbl="parChTrans1D3" presStyleIdx="4" presStyleCnt="6"/>
      <dgm:spPr/>
      <dgm:t>
        <a:bodyPr/>
        <a:lstStyle/>
        <a:p>
          <a:endParaRPr lang="ru-RU"/>
        </a:p>
      </dgm:t>
    </dgm:pt>
    <dgm:pt modelId="{1CC014B9-D6E2-498E-9514-EEB7C752722E}" type="pres">
      <dgm:prSet presAssocID="{379C8D8B-1220-470C-8506-5C3E147240A7}" presName="connTx" presStyleLbl="parChTrans1D3" presStyleIdx="4" presStyleCnt="6"/>
      <dgm:spPr/>
      <dgm:t>
        <a:bodyPr/>
        <a:lstStyle/>
        <a:p>
          <a:endParaRPr lang="ru-RU"/>
        </a:p>
      </dgm:t>
    </dgm:pt>
    <dgm:pt modelId="{B3FDAE6F-CF7A-4AA1-8290-47F6EDFC3CC3}" type="pres">
      <dgm:prSet presAssocID="{5FA61267-FB8B-47F4-8D06-33AE4640F234}" presName="root2" presStyleCnt="0"/>
      <dgm:spPr/>
    </dgm:pt>
    <dgm:pt modelId="{BE10D87D-8F71-4E76-BFFB-D4AB319DBD3E}" type="pres">
      <dgm:prSet presAssocID="{5FA61267-FB8B-47F4-8D06-33AE4640F234}" presName="LevelTwoTextNode" presStyleLbl="node3" presStyleIdx="4" presStyleCnt="6">
        <dgm:presLayoutVars>
          <dgm:chPref val="3"/>
        </dgm:presLayoutVars>
      </dgm:prSet>
      <dgm:spPr/>
      <dgm:t>
        <a:bodyPr/>
        <a:lstStyle/>
        <a:p>
          <a:endParaRPr lang="ru-RU"/>
        </a:p>
      </dgm:t>
    </dgm:pt>
    <dgm:pt modelId="{33556514-DE24-4EF3-9C80-8A4B7D7A58F6}" type="pres">
      <dgm:prSet presAssocID="{5FA61267-FB8B-47F4-8D06-33AE4640F234}" presName="level3hierChild" presStyleCnt="0"/>
      <dgm:spPr/>
    </dgm:pt>
    <dgm:pt modelId="{2E13D9AB-7084-4C7A-A6CE-B9C342C17EFD}" type="pres">
      <dgm:prSet presAssocID="{C76C7902-3798-492C-91D4-EC01B95D042E}" presName="conn2-1" presStyleLbl="parChTrans1D2" presStyleIdx="5" presStyleCnt="6"/>
      <dgm:spPr/>
      <dgm:t>
        <a:bodyPr/>
        <a:lstStyle/>
        <a:p>
          <a:endParaRPr lang="ru-RU"/>
        </a:p>
      </dgm:t>
    </dgm:pt>
    <dgm:pt modelId="{8E51E8F6-ACBA-4ABB-B8C2-838A78F47828}" type="pres">
      <dgm:prSet presAssocID="{C76C7902-3798-492C-91D4-EC01B95D042E}" presName="connTx" presStyleLbl="parChTrans1D2" presStyleIdx="5" presStyleCnt="6"/>
      <dgm:spPr/>
      <dgm:t>
        <a:bodyPr/>
        <a:lstStyle/>
        <a:p>
          <a:endParaRPr lang="ru-RU"/>
        </a:p>
      </dgm:t>
    </dgm:pt>
    <dgm:pt modelId="{7E443BD2-9F02-48CB-90AC-1D6611630388}" type="pres">
      <dgm:prSet presAssocID="{F1871862-0D96-44DD-8B48-BC38A0ADCEDD}" presName="root2" presStyleCnt="0"/>
      <dgm:spPr/>
    </dgm:pt>
    <dgm:pt modelId="{9B21C395-DF1A-4396-97D0-2C389B0A07B4}" type="pres">
      <dgm:prSet presAssocID="{F1871862-0D96-44DD-8B48-BC38A0ADCEDD}" presName="LevelTwoTextNode" presStyleLbl="node2" presStyleIdx="5" presStyleCnt="6">
        <dgm:presLayoutVars>
          <dgm:chPref val="3"/>
        </dgm:presLayoutVars>
      </dgm:prSet>
      <dgm:spPr/>
      <dgm:t>
        <a:bodyPr/>
        <a:lstStyle/>
        <a:p>
          <a:endParaRPr lang="ru-RU"/>
        </a:p>
      </dgm:t>
    </dgm:pt>
    <dgm:pt modelId="{E3B4418E-AEDC-47F8-B133-06E7617C72BC}" type="pres">
      <dgm:prSet presAssocID="{F1871862-0D96-44DD-8B48-BC38A0ADCEDD}" presName="level3hierChild" presStyleCnt="0"/>
      <dgm:spPr/>
    </dgm:pt>
    <dgm:pt modelId="{7A7F99C2-86EB-49C0-8B05-F744EF61716F}" type="pres">
      <dgm:prSet presAssocID="{51A07F89-A92F-4A1E-894F-F8C2EB80B208}" presName="conn2-1" presStyleLbl="parChTrans1D3" presStyleIdx="5" presStyleCnt="6"/>
      <dgm:spPr/>
      <dgm:t>
        <a:bodyPr/>
        <a:lstStyle/>
        <a:p>
          <a:endParaRPr lang="ru-RU"/>
        </a:p>
      </dgm:t>
    </dgm:pt>
    <dgm:pt modelId="{BE132D16-F68A-4BAC-9169-F048314FB315}" type="pres">
      <dgm:prSet presAssocID="{51A07F89-A92F-4A1E-894F-F8C2EB80B208}" presName="connTx" presStyleLbl="parChTrans1D3" presStyleIdx="5" presStyleCnt="6"/>
      <dgm:spPr/>
      <dgm:t>
        <a:bodyPr/>
        <a:lstStyle/>
        <a:p>
          <a:endParaRPr lang="ru-RU"/>
        </a:p>
      </dgm:t>
    </dgm:pt>
    <dgm:pt modelId="{F961D5FD-74CE-4162-B7AE-DF5742949295}" type="pres">
      <dgm:prSet presAssocID="{C928E0A3-0E55-407E-A223-4FF390EA6726}" presName="root2" presStyleCnt="0"/>
      <dgm:spPr/>
    </dgm:pt>
    <dgm:pt modelId="{532CA69C-8039-4007-9831-424C1FC56975}" type="pres">
      <dgm:prSet presAssocID="{C928E0A3-0E55-407E-A223-4FF390EA6726}" presName="LevelTwoTextNode" presStyleLbl="node3" presStyleIdx="5" presStyleCnt="6">
        <dgm:presLayoutVars>
          <dgm:chPref val="3"/>
        </dgm:presLayoutVars>
      </dgm:prSet>
      <dgm:spPr/>
      <dgm:t>
        <a:bodyPr/>
        <a:lstStyle/>
        <a:p>
          <a:endParaRPr lang="ru-RU"/>
        </a:p>
      </dgm:t>
    </dgm:pt>
    <dgm:pt modelId="{46939B72-46D9-4A66-B1A9-17400182718B}" type="pres">
      <dgm:prSet presAssocID="{C928E0A3-0E55-407E-A223-4FF390EA6726}" presName="level3hierChild" presStyleCnt="0"/>
      <dgm:spPr/>
    </dgm:pt>
  </dgm:ptLst>
  <dgm:cxnLst>
    <dgm:cxn modelId="{B5AF7E3F-A953-4764-AA97-323856F4DCED}" type="presOf" srcId="{EFCFA9EA-5943-410F-901A-A9D85182D554}" destId="{D6FA5123-DFDA-4BCE-B74F-AE95044D096C}" srcOrd="0" destOrd="0" presId="urn:microsoft.com/office/officeart/2008/layout/HorizontalMultiLevelHierarchy"/>
    <dgm:cxn modelId="{723C10F4-79ED-4B5D-97F4-48B451B02208}" type="presOf" srcId="{90ED482C-71C7-4DC3-82DF-67675BCF18DF}" destId="{0A6ABA09-5790-4392-BFB7-36C7B8F1FB0B}" srcOrd="0" destOrd="0" presId="urn:microsoft.com/office/officeart/2008/layout/HorizontalMultiLevelHierarchy"/>
    <dgm:cxn modelId="{5BF33253-9624-46E7-826C-A8E6969659A0}" type="presOf" srcId="{379C8D8B-1220-470C-8506-5C3E147240A7}" destId="{55B3D6E9-1D34-487B-9DAA-A0D7EB3DCE84}" srcOrd="0" destOrd="0" presId="urn:microsoft.com/office/officeart/2008/layout/HorizontalMultiLevelHierarchy"/>
    <dgm:cxn modelId="{A4AD0490-4EE0-43B0-84D7-8556713DBF75}" type="presOf" srcId="{399AE805-B379-41FB-A7D2-5EA5467459B8}" destId="{C3329BE7-25A9-4B33-A2A8-68E825DDBA5A}" srcOrd="0" destOrd="0" presId="urn:microsoft.com/office/officeart/2008/layout/HorizontalMultiLevelHierarchy"/>
    <dgm:cxn modelId="{E276CFC9-6414-4AC4-A1BE-C468083DEA08}" type="presOf" srcId="{78167D16-ACA0-452B-897B-5C48EC23AAB7}" destId="{F3EB5ABE-2B9F-40C0-BC68-8D74BF6F9423}" srcOrd="1" destOrd="0" presId="urn:microsoft.com/office/officeart/2008/layout/HorizontalMultiLevelHierarchy"/>
    <dgm:cxn modelId="{D94C689F-FFFB-4C69-9CDE-D3A4821BBBBE}" type="presOf" srcId="{D5DE4E1C-9D8F-4AEB-AE77-44DE378A36AC}" destId="{C5BBC483-6DE9-456A-A616-05F41B92F513}" srcOrd="0" destOrd="0" presId="urn:microsoft.com/office/officeart/2008/layout/HorizontalMultiLevelHierarchy"/>
    <dgm:cxn modelId="{9D9568E7-4C0A-4B7B-BC87-AF211A03441A}" type="presOf" srcId="{51A07F89-A92F-4A1E-894F-F8C2EB80B208}" destId="{7A7F99C2-86EB-49C0-8B05-F744EF61716F}" srcOrd="0" destOrd="0" presId="urn:microsoft.com/office/officeart/2008/layout/HorizontalMultiLevelHierarchy"/>
    <dgm:cxn modelId="{59BB7B3B-612A-4D55-83C7-DAD15CEF7AEA}" type="presOf" srcId="{C8A232C6-BAD9-4EB7-A317-E1249D389911}" destId="{70A11542-BEA4-4603-9802-5269FE2F1B46}" srcOrd="0" destOrd="0" presId="urn:microsoft.com/office/officeart/2008/layout/HorizontalMultiLevelHierarchy"/>
    <dgm:cxn modelId="{249FDE63-2F1B-45A5-BF51-0FCACEB5F520}" type="presOf" srcId="{0CA2D81E-8C04-4BDA-A8B4-E3BCFDB4C4A4}" destId="{51D1B497-9D2B-4173-92EA-01D61A751474}" srcOrd="0" destOrd="0" presId="urn:microsoft.com/office/officeart/2008/layout/HorizontalMultiLevelHierarchy"/>
    <dgm:cxn modelId="{764A5341-CAC5-4A36-A637-0FAC191DD282}" srcId="{399AE805-B379-41FB-A7D2-5EA5467459B8}" destId="{0CA2D81E-8C04-4BDA-A8B4-E3BCFDB4C4A4}" srcOrd="0" destOrd="0" parTransId="{83AF36B8-74B3-4AD3-B12B-35022EEFE947}" sibTransId="{02E6AF23-07B6-4633-B389-92C631C0D883}"/>
    <dgm:cxn modelId="{93EBFD73-5937-400F-88B1-DB12523C9968}" srcId="{F58DCB15-FA58-4CFD-AD29-A39E1CEA9C76}" destId="{D2E17885-4699-4B9A-AFE9-1707A546D77B}" srcOrd="0" destOrd="0" parTransId="{08318F10-8F12-4EA8-8275-59E1F8E152AA}" sibTransId="{3F461E58-3070-4539-94E5-F776D3CFD4D1}"/>
    <dgm:cxn modelId="{A384865F-5014-4363-A426-7FA7BA0706F5}" type="presOf" srcId="{F58DCB15-FA58-4CFD-AD29-A39E1CEA9C76}" destId="{DC3524F8-2C7F-425C-9211-9EFFF8596C56}" srcOrd="0" destOrd="0" presId="urn:microsoft.com/office/officeart/2008/layout/HorizontalMultiLevelHierarchy"/>
    <dgm:cxn modelId="{A7B57DFE-3DF0-4593-8E65-69B7BED5F27F}" type="presOf" srcId="{1E1EE154-7F6D-4509-8F51-B36BD22D61A0}" destId="{EB01FAF6-A3D9-4F4A-9622-2383FF34AA4E}" srcOrd="1" destOrd="0" presId="urn:microsoft.com/office/officeart/2008/layout/HorizontalMultiLevelHierarchy"/>
    <dgm:cxn modelId="{F68A577A-0A59-46AC-ADE9-FB0CE60F81BB}" type="presOf" srcId="{C60A86BE-ADE5-441C-8470-BA9F378A6159}" destId="{40D1F72F-E522-4FC7-8894-FDDB57FADA9A}" srcOrd="0" destOrd="0" presId="urn:microsoft.com/office/officeart/2008/layout/HorizontalMultiLevelHierarchy"/>
    <dgm:cxn modelId="{DB38DC96-DDAE-47A4-B48E-2BF8FD7591AF}" type="presOf" srcId="{A05BD89D-21D5-457E-9E09-AD7EC6B96A74}" destId="{003E1232-4C37-4303-92C0-495FA0088470}" srcOrd="0" destOrd="0" presId="urn:microsoft.com/office/officeart/2008/layout/HorizontalMultiLevelHierarchy"/>
    <dgm:cxn modelId="{99A63CF4-9161-4AE6-A8E4-B2EE544461F9}" type="presOf" srcId="{08318F10-8F12-4EA8-8275-59E1F8E152AA}" destId="{1BEC6D2D-3996-451E-B644-E4BC0B876DFE}" srcOrd="0" destOrd="0" presId="urn:microsoft.com/office/officeart/2008/layout/HorizontalMultiLevelHierarchy"/>
    <dgm:cxn modelId="{53637A73-153D-41EC-A3D8-4EAAE05DFA05}" srcId="{C60A86BE-ADE5-441C-8470-BA9F378A6159}" destId="{932BA9DD-39D7-448D-A63E-DCEC40E6456E}" srcOrd="0" destOrd="0" parTransId="{F992794B-A208-42C5-9EAD-EE6A781E21D2}" sibTransId="{E33001E0-722F-4A49-ABE2-41BAC46D7F36}"/>
    <dgm:cxn modelId="{35BDC05E-A392-4F43-B046-D75AA37B8A68}" srcId="{DF4146A1-4EE9-4945-9ED9-F07B49D69858}" destId="{5FA61267-FB8B-47F4-8D06-33AE4640F234}" srcOrd="0" destOrd="0" parTransId="{379C8D8B-1220-470C-8506-5C3E147240A7}" sibTransId="{0D155A3A-FA39-4262-8600-B13AE54AA17B}"/>
    <dgm:cxn modelId="{72C4448D-0000-4B8D-85E5-C0FD4DF17120}" type="presOf" srcId="{F992794B-A208-42C5-9EAD-EE6A781E21D2}" destId="{70651508-AFCF-4D6A-B385-29877E7C2F09}" srcOrd="0" destOrd="0" presId="urn:microsoft.com/office/officeart/2008/layout/HorizontalMultiLevelHierarchy"/>
    <dgm:cxn modelId="{0AC55BEE-00B9-4EB6-89EF-1CCD8B9A87E7}" type="presOf" srcId="{C76C7902-3798-492C-91D4-EC01B95D042E}" destId="{2E13D9AB-7084-4C7A-A6CE-B9C342C17EFD}" srcOrd="0" destOrd="0" presId="urn:microsoft.com/office/officeart/2008/layout/HorizontalMultiLevelHierarchy"/>
    <dgm:cxn modelId="{4E56A213-44DB-49BD-9884-48DE20A13EE0}" srcId="{0CA2D81E-8C04-4BDA-A8B4-E3BCFDB4C4A4}" destId="{A05BD89D-21D5-457E-9E09-AD7EC6B96A74}" srcOrd="0" destOrd="0" parTransId="{50CE2D9C-E4DA-4A1A-AD37-BA59DDA2BBC5}" sibTransId="{566F070D-A525-484D-83D6-C8F7C42DE83F}"/>
    <dgm:cxn modelId="{924AAB47-6B1F-4574-8D62-D8E8AD99809D}" type="presOf" srcId="{D5DE4E1C-9D8F-4AEB-AE77-44DE378A36AC}" destId="{EEC4A21B-3BAE-4620-8164-58DC087EB9DA}" srcOrd="1" destOrd="0" presId="urn:microsoft.com/office/officeart/2008/layout/HorizontalMultiLevelHierarchy"/>
    <dgm:cxn modelId="{B7FDB1DE-F314-4574-B242-C237F2422980}" type="presOf" srcId="{EFCFA9EA-5943-410F-901A-A9D85182D554}" destId="{DE68E1AF-D737-4301-BF15-9D75C4E25904}" srcOrd="1" destOrd="0" presId="urn:microsoft.com/office/officeart/2008/layout/HorizontalMultiLevelHierarchy"/>
    <dgm:cxn modelId="{DCD9A879-6CB4-4836-93B6-F24EB7C86B42}" type="presOf" srcId="{5FA61267-FB8B-47F4-8D06-33AE4640F234}" destId="{BE10D87D-8F71-4E76-BFFB-D4AB319DBD3E}" srcOrd="0" destOrd="0" presId="urn:microsoft.com/office/officeart/2008/layout/HorizontalMultiLevelHierarchy"/>
    <dgm:cxn modelId="{625ECB74-5FE1-4FFD-AD5A-702C440DDB93}" srcId="{F1871862-0D96-44DD-8B48-BC38A0ADCEDD}" destId="{C928E0A3-0E55-407E-A223-4FF390EA6726}" srcOrd="0" destOrd="0" parTransId="{51A07F89-A92F-4A1E-894F-F8C2EB80B208}" sibTransId="{1497B7D8-DFB4-4E9C-AA39-A839C156DEF4}"/>
    <dgm:cxn modelId="{5EBD83B2-C96A-460B-BB90-A762876A9139}" srcId="{0CA2D81E-8C04-4BDA-A8B4-E3BCFDB4C4A4}" destId="{C60A86BE-ADE5-441C-8470-BA9F378A6159}" srcOrd="3" destOrd="0" parTransId="{90ED482C-71C7-4DC3-82DF-67675BCF18DF}" sibTransId="{5F0DE66C-8812-47CD-9A87-BD6F39102128}"/>
    <dgm:cxn modelId="{094AABA9-32BE-4119-B821-B5BD7772AFB9}" type="presOf" srcId="{932BA9DD-39D7-448D-A63E-DCEC40E6456E}" destId="{0DA6438F-1F18-42C0-8378-1F49F717ABAF}" srcOrd="0" destOrd="0" presId="urn:microsoft.com/office/officeart/2008/layout/HorizontalMultiLevelHierarchy"/>
    <dgm:cxn modelId="{D6442365-4783-435F-BDAD-99DC552D04A9}" type="presOf" srcId="{379C8D8B-1220-470C-8506-5C3E147240A7}" destId="{1CC014B9-D6E2-498E-9514-EEB7C752722E}" srcOrd="1" destOrd="0" presId="urn:microsoft.com/office/officeart/2008/layout/HorizontalMultiLevelHierarchy"/>
    <dgm:cxn modelId="{D2F98697-9B56-48DA-AF8E-2BCABBC505E7}" type="presOf" srcId="{1E1EE154-7F6D-4509-8F51-B36BD22D61A0}" destId="{3AF510CF-3508-4D0A-BE50-4862592A6704}" srcOrd="0" destOrd="0" presId="urn:microsoft.com/office/officeart/2008/layout/HorizontalMultiLevelHierarchy"/>
    <dgm:cxn modelId="{35593E53-5F0F-4C87-98F6-18ED6A30E0CA}" type="presOf" srcId="{51A07F89-A92F-4A1E-894F-F8C2EB80B208}" destId="{BE132D16-F68A-4BAC-9169-F048314FB315}" srcOrd="1" destOrd="0" presId="urn:microsoft.com/office/officeart/2008/layout/HorizontalMultiLevelHierarchy"/>
    <dgm:cxn modelId="{FF97C170-0427-422A-87C9-521234A95905}" type="presOf" srcId="{2AEE5222-47DA-4947-9BBF-84974EFFEEF2}" destId="{331618F6-24DA-42EE-8153-88FAB751CFF8}" srcOrd="0" destOrd="0" presId="urn:microsoft.com/office/officeart/2008/layout/HorizontalMultiLevelHierarchy"/>
    <dgm:cxn modelId="{5F8D468B-18CF-4DB0-BED1-B45FF06BA9DC}" type="presOf" srcId="{50CE2D9C-E4DA-4A1A-AD37-BA59DDA2BBC5}" destId="{242551BF-8D6B-4A66-8DBE-6C9C9E556ACC}" srcOrd="1" destOrd="0" presId="urn:microsoft.com/office/officeart/2008/layout/HorizontalMultiLevelHierarchy"/>
    <dgm:cxn modelId="{94C0C945-BFD1-483A-BEFE-A22BCF2E06F3}" type="presOf" srcId="{C8A232C6-BAD9-4EB7-A317-E1249D389911}" destId="{7079371B-741F-41B3-B3A9-3A3EBCA90E40}" srcOrd="1" destOrd="0" presId="urn:microsoft.com/office/officeart/2008/layout/HorizontalMultiLevelHierarchy"/>
    <dgm:cxn modelId="{BAF47C4E-3ACE-4A72-A272-EF8A56136186}" type="presOf" srcId="{411CB3F8-996C-4540-9CD2-44B537B1D8AD}" destId="{BA199F25-64E2-4184-985B-E7591E221EE6}" srcOrd="0" destOrd="0" presId="urn:microsoft.com/office/officeart/2008/layout/HorizontalMultiLevelHierarchy"/>
    <dgm:cxn modelId="{0B5FD466-8EEF-4D08-BCD3-8F1CD288A3BA}" type="presOf" srcId="{F992794B-A208-42C5-9EAD-EE6A781E21D2}" destId="{244CE792-383E-4D35-8452-8099D3CA0800}" srcOrd="1" destOrd="0" presId="urn:microsoft.com/office/officeart/2008/layout/HorizontalMultiLevelHierarchy"/>
    <dgm:cxn modelId="{515B2AF3-655C-4DCF-B2E9-2C437B246C76}" type="presOf" srcId="{C76C7902-3798-492C-91D4-EC01B95D042E}" destId="{8E51E8F6-ACBA-4ABB-B8C2-838A78F47828}" srcOrd="1" destOrd="0" presId="urn:microsoft.com/office/officeart/2008/layout/HorizontalMultiLevelHierarchy"/>
    <dgm:cxn modelId="{026093D6-47B3-4FE2-906E-D5A0A3FE2593}" type="presOf" srcId="{DF4146A1-4EE9-4945-9ED9-F07B49D69858}" destId="{C5B21A31-8580-4D48-AC62-3838260D9394}" srcOrd="0" destOrd="0" presId="urn:microsoft.com/office/officeart/2008/layout/HorizontalMultiLevelHierarchy"/>
    <dgm:cxn modelId="{EA21CA38-3A8E-40DA-A75C-5620C13B0D39}" type="presOf" srcId="{C928E0A3-0E55-407E-A223-4FF390EA6726}" destId="{532CA69C-8039-4007-9831-424C1FC56975}" srcOrd="0" destOrd="0" presId="urn:microsoft.com/office/officeart/2008/layout/HorizontalMultiLevelHierarchy"/>
    <dgm:cxn modelId="{96006A3E-4DDC-40E7-8D22-F37461BF1C28}" srcId="{0CA2D81E-8C04-4BDA-A8B4-E3BCFDB4C4A4}" destId="{F1871862-0D96-44DD-8B48-BC38A0ADCEDD}" srcOrd="5" destOrd="0" parTransId="{C76C7902-3798-492C-91D4-EC01B95D042E}" sibTransId="{6984B306-1E3C-4C68-BB98-BC6D4E154984}"/>
    <dgm:cxn modelId="{3CC7472E-268F-40E2-824F-8D77F7499F49}" srcId="{0CA2D81E-8C04-4BDA-A8B4-E3BCFDB4C4A4}" destId="{F58DCB15-FA58-4CFD-AD29-A39E1CEA9C76}" srcOrd="2" destOrd="0" parTransId="{C8A232C6-BAD9-4EB7-A317-E1249D389911}" sibTransId="{AB3FE723-DEDA-48EF-B97F-EA7532252F17}"/>
    <dgm:cxn modelId="{5C72E2B0-5561-4B2A-9B53-AC1DA946F782}" type="presOf" srcId="{F1871862-0D96-44DD-8B48-BC38A0ADCEDD}" destId="{9B21C395-DF1A-4396-97D0-2C389B0A07B4}" srcOrd="0" destOrd="0" presId="urn:microsoft.com/office/officeart/2008/layout/HorizontalMultiLevelHierarchy"/>
    <dgm:cxn modelId="{890CEEF7-B4E6-4338-BAF0-14F1046D29F0}" srcId="{A05BD89D-21D5-457E-9E09-AD7EC6B96A74}" destId="{56ECDB1C-14AE-4AEC-BEC0-3B446AB3F63C}" srcOrd="0" destOrd="0" parTransId="{EFCFA9EA-5943-410F-901A-A9D85182D554}" sibTransId="{539025FF-22E7-43BA-8FD4-C279F85707FF}"/>
    <dgm:cxn modelId="{7C2EECFC-2C4D-4905-B429-CCEA8A69C74C}" srcId="{2AEE5222-47DA-4947-9BBF-84974EFFEEF2}" destId="{411CB3F8-996C-4540-9CD2-44B537B1D8AD}" srcOrd="0" destOrd="0" parTransId="{78167D16-ACA0-452B-897B-5C48EC23AAB7}" sibTransId="{D5C74FCF-5D2C-42F1-B56D-59BB60E2ED45}"/>
    <dgm:cxn modelId="{BD67C982-78F3-411E-81FB-AF61EA023241}" srcId="{0CA2D81E-8C04-4BDA-A8B4-E3BCFDB4C4A4}" destId="{DF4146A1-4EE9-4945-9ED9-F07B49D69858}" srcOrd="4" destOrd="0" parTransId="{1E1EE154-7F6D-4509-8F51-B36BD22D61A0}" sibTransId="{951E7533-6E75-4D1C-8179-81D17DE7A0C0}"/>
    <dgm:cxn modelId="{D95B28A0-30D6-4F26-B626-D3662E4A8807}" type="presOf" srcId="{90ED482C-71C7-4DC3-82DF-67675BCF18DF}" destId="{C1469904-67BC-4704-A951-4D06989E5029}" srcOrd="1" destOrd="0" presId="urn:microsoft.com/office/officeart/2008/layout/HorizontalMultiLevelHierarchy"/>
    <dgm:cxn modelId="{31D93D47-4A0E-48A9-97E7-16D960E3DA17}" type="presOf" srcId="{56ECDB1C-14AE-4AEC-BEC0-3B446AB3F63C}" destId="{E4B3DBCE-A2D7-40B2-BE55-F6121C1EB133}" srcOrd="0" destOrd="0" presId="urn:microsoft.com/office/officeart/2008/layout/HorizontalMultiLevelHierarchy"/>
    <dgm:cxn modelId="{0B482DCF-F15E-4163-9B03-AB8E8CD88019}" type="presOf" srcId="{D2E17885-4699-4B9A-AFE9-1707A546D77B}" destId="{EA249649-FC3C-4A1E-A230-2C6335608333}" srcOrd="0" destOrd="0" presId="urn:microsoft.com/office/officeart/2008/layout/HorizontalMultiLevelHierarchy"/>
    <dgm:cxn modelId="{1C1733B7-5D2A-4529-A1FD-FB6B14C7AEE5}" srcId="{0CA2D81E-8C04-4BDA-A8B4-E3BCFDB4C4A4}" destId="{2AEE5222-47DA-4947-9BBF-84974EFFEEF2}" srcOrd="1" destOrd="0" parTransId="{D5DE4E1C-9D8F-4AEB-AE77-44DE378A36AC}" sibTransId="{1B7041F8-0CF7-429E-A8CA-61C4E9C65CBF}"/>
    <dgm:cxn modelId="{7C0EC951-A820-459C-B351-CD8B310EF491}" type="presOf" srcId="{50CE2D9C-E4DA-4A1A-AD37-BA59DDA2BBC5}" destId="{978889CA-5362-432A-BF02-35FF0E08831E}" srcOrd="0" destOrd="0" presId="urn:microsoft.com/office/officeart/2008/layout/HorizontalMultiLevelHierarchy"/>
    <dgm:cxn modelId="{FF058151-E218-49C4-A46B-CFDC0F1134E3}" type="presOf" srcId="{08318F10-8F12-4EA8-8275-59E1F8E152AA}" destId="{08C9A6C8-778E-4FBF-9AC4-51D2FD1A763F}" srcOrd="1" destOrd="0" presId="urn:microsoft.com/office/officeart/2008/layout/HorizontalMultiLevelHierarchy"/>
    <dgm:cxn modelId="{3D6B5EC9-4B88-42CA-937E-AC53FEA74E2A}" type="presOf" srcId="{78167D16-ACA0-452B-897B-5C48EC23AAB7}" destId="{A5DEE3E4-05D6-4BC2-BABA-22B225C44642}" srcOrd="0" destOrd="0" presId="urn:microsoft.com/office/officeart/2008/layout/HorizontalMultiLevelHierarchy"/>
    <dgm:cxn modelId="{8D8B475D-C47F-4DC4-B085-233DF39A5953}" type="presParOf" srcId="{C3329BE7-25A9-4B33-A2A8-68E825DDBA5A}" destId="{4824A3F4-336E-4C63-8CF8-8B2E2EBAA1BD}" srcOrd="0" destOrd="0" presId="urn:microsoft.com/office/officeart/2008/layout/HorizontalMultiLevelHierarchy"/>
    <dgm:cxn modelId="{3359D016-9BB5-437F-9FFC-09BCCF434168}" type="presParOf" srcId="{4824A3F4-336E-4C63-8CF8-8B2E2EBAA1BD}" destId="{51D1B497-9D2B-4173-92EA-01D61A751474}" srcOrd="0" destOrd="0" presId="urn:microsoft.com/office/officeart/2008/layout/HorizontalMultiLevelHierarchy"/>
    <dgm:cxn modelId="{A21BBDEF-A042-4408-8FD1-01309047383C}" type="presParOf" srcId="{4824A3F4-336E-4C63-8CF8-8B2E2EBAA1BD}" destId="{D14B16B2-92FD-4FE1-A992-F6FFC96EEDAE}" srcOrd="1" destOrd="0" presId="urn:microsoft.com/office/officeart/2008/layout/HorizontalMultiLevelHierarchy"/>
    <dgm:cxn modelId="{575D8F78-B9C8-4039-AA39-7B49DF838E4C}" type="presParOf" srcId="{D14B16B2-92FD-4FE1-A992-F6FFC96EEDAE}" destId="{978889CA-5362-432A-BF02-35FF0E08831E}" srcOrd="0" destOrd="0" presId="urn:microsoft.com/office/officeart/2008/layout/HorizontalMultiLevelHierarchy"/>
    <dgm:cxn modelId="{84B4471F-035B-41E7-BF03-2389EDD518B8}" type="presParOf" srcId="{978889CA-5362-432A-BF02-35FF0E08831E}" destId="{242551BF-8D6B-4A66-8DBE-6C9C9E556ACC}" srcOrd="0" destOrd="0" presId="urn:microsoft.com/office/officeart/2008/layout/HorizontalMultiLevelHierarchy"/>
    <dgm:cxn modelId="{6C6B704D-9543-4801-AD3B-6FAB39666434}" type="presParOf" srcId="{D14B16B2-92FD-4FE1-A992-F6FFC96EEDAE}" destId="{6D90050F-E282-406D-B753-14F6749E2993}" srcOrd="1" destOrd="0" presId="urn:microsoft.com/office/officeart/2008/layout/HorizontalMultiLevelHierarchy"/>
    <dgm:cxn modelId="{42C9827A-C1F3-4317-9ABE-D1C4763EEF97}" type="presParOf" srcId="{6D90050F-E282-406D-B753-14F6749E2993}" destId="{003E1232-4C37-4303-92C0-495FA0088470}" srcOrd="0" destOrd="0" presId="urn:microsoft.com/office/officeart/2008/layout/HorizontalMultiLevelHierarchy"/>
    <dgm:cxn modelId="{1CD270BB-EC18-4B89-8A23-1073A63A2C77}" type="presParOf" srcId="{6D90050F-E282-406D-B753-14F6749E2993}" destId="{22E4F491-CBD5-4217-9A39-A24D82B91CB9}" srcOrd="1" destOrd="0" presId="urn:microsoft.com/office/officeart/2008/layout/HorizontalMultiLevelHierarchy"/>
    <dgm:cxn modelId="{6762CCF3-97C6-488F-9C27-AE9DC6A0BFD9}" type="presParOf" srcId="{22E4F491-CBD5-4217-9A39-A24D82B91CB9}" destId="{D6FA5123-DFDA-4BCE-B74F-AE95044D096C}" srcOrd="0" destOrd="0" presId="urn:microsoft.com/office/officeart/2008/layout/HorizontalMultiLevelHierarchy"/>
    <dgm:cxn modelId="{D7D5D0F5-70C9-45E8-AAFB-70EC176692C5}" type="presParOf" srcId="{D6FA5123-DFDA-4BCE-B74F-AE95044D096C}" destId="{DE68E1AF-D737-4301-BF15-9D75C4E25904}" srcOrd="0" destOrd="0" presId="urn:microsoft.com/office/officeart/2008/layout/HorizontalMultiLevelHierarchy"/>
    <dgm:cxn modelId="{FF9432C9-68F1-4046-9AFC-60D0BF72B492}" type="presParOf" srcId="{22E4F491-CBD5-4217-9A39-A24D82B91CB9}" destId="{D0366235-2095-4E8B-9E7B-F9AD03D33986}" srcOrd="1" destOrd="0" presId="urn:microsoft.com/office/officeart/2008/layout/HorizontalMultiLevelHierarchy"/>
    <dgm:cxn modelId="{A0E07662-2CE4-419E-AECD-DBC6DCB294D7}" type="presParOf" srcId="{D0366235-2095-4E8B-9E7B-F9AD03D33986}" destId="{E4B3DBCE-A2D7-40B2-BE55-F6121C1EB133}" srcOrd="0" destOrd="0" presId="urn:microsoft.com/office/officeart/2008/layout/HorizontalMultiLevelHierarchy"/>
    <dgm:cxn modelId="{653C210C-7D76-4C5A-9758-87CD067C36C2}" type="presParOf" srcId="{D0366235-2095-4E8B-9E7B-F9AD03D33986}" destId="{CF57686F-1F75-47AD-A93F-700FF76CF555}" srcOrd="1" destOrd="0" presId="urn:microsoft.com/office/officeart/2008/layout/HorizontalMultiLevelHierarchy"/>
    <dgm:cxn modelId="{DD7DF533-F6EC-44D5-9F56-5291C04BACC1}" type="presParOf" srcId="{D14B16B2-92FD-4FE1-A992-F6FFC96EEDAE}" destId="{C5BBC483-6DE9-456A-A616-05F41B92F513}" srcOrd="2" destOrd="0" presId="urn:microsoft.com/office/officeart/2008/layout/HorizontalMultiLevelHierarchy"/>
    <dgm:cxn modelId="{90945E54-78CF-4010-B99B-A9E181F681AB}" type="presParOf" srcId="{C5BBC483-6DE9-456A-A616-05F41B92F513}" destId="{EEC4A21B-3BAE-4620-8164-58DC087EB9DA}" srcOrd="0" destOrd="0" presId="urn:microsoft.com/office/officeart/2008/layout/HorizontalMultiLevelHierarchy"/>
    <dgm:cxn modelId="{469A33D2-2114-42D5-802F-4722EA3F57C7}" type="presParOf" srcId="{D14B16B2-92FD-4FE1-A992-F6FFC96EEDAE}" destId="{478B3D7F-4A23-4EC8-933A-99117A455B1C}" srcOrd="3" destOrd="0" presId="urn:microsoft.com/office/officeart/2008/layout/HorizontalMultiLevelHierarchy"/>
    <dgm:cxn modelId="{B7608A6A-7257-4CFD-BBD7-18FEAB21F45F}" type="presParOf" srcId="{478B3D7F-4A23-4EC8-933A-99117A455B1C}" destId="{331618F6-24DA-42EE-8153-88FAB751CFF8}" srcOrd="0" destOrd="0" presId="urn:microsoft.com/office/officeart/2008/layout/HorizontalMultiLevelHierarchy"/>
    <dgm:cxn modelId="{5DB707C5-F8D6-4DD4-A498-2E2736CE1494}" type="presParOf" srcId="{478B3D7F-4A23-4EC8-933A-99117A455B1C}" destId="{8C33B84C-9003-4C36-AF05-08582A3EBAD1}" srcOrd="1" destOrd="0" presId="urn:microsoft.com/office/officeart/2008/layout/HorizontalMultiLevelHierarchy"/>
    <dgm:cxn modelId="{5ED51B21-FABD-4C6C-B5A4-65F6F1871621}" type="presParOf" srcId="{8C33B84C-9003-4C36-AF05-08582A3EBAD1}" destId="{A5DEE3E4-05D6-4BC2-BABA-22B225C44642}" srcOrd="0" destOrd="0" presId="urn:microsoft.com/office/officeart/2008/layout/HorizontalMultiLevelHierarchy"/>
    <dgm:cxn modelId="{4326E45E-74B5-4F73-8F72-6F930E5D4B2F}" type="presParOf" srcId="{A5DEE3E4-05D6-4BC2-BABA-22B225C44642}" destId="{F3EB5ABE-2B9F-40C0-BC68-8D74BF6F9423}" srcOrd="0" destOrd="0" presId="urn:microsoft.com/office/officeart/2008/layout/HorizontalMultiLevelHierarchy"/>
    <dgm:cxn modelId="{0F0A9770-F91D-4280-9C63-1C7F1121EDCB}" type="presParOf" srcId="{8C33B84C-9003-4C36-AF05-08582A3EBAD1}" destId="{0AB6BD99-A42F-4F1F-B82D-0F3D332E69E2}" srcOrd="1" destOrd="0" presId="urn:microsoft.com/office/officeart/2008/layout/HorizontalMultiLevelHierarchy"/>
    <dgm:cxn modelId="{C612FE1C-72AF-4176-B5BA-021E3C713589}" type="presParOf" srcId="{0AB6BD99-A42F-4F1F-B82D-0F3D332E69E2}" destId="{BA199F25-64E2-4184-985B-E7591E221EE6}" srcOrd="0" destOrd="0" presId="urn:microsoft.com/office/officeart/2008/layout/HorizontalMultiLevelHierarchy"/>
    <dgm:cxn modelId="{B27DAACF-DF70-436C-A36D-90D2E932A590}" type="presParOf" srcId="{0AB6BD99-A42F-4F1F-B82D-0F3D332E69E2}" destId="{8E09E419-D6AE-43EF-A4C9-857C7C1E10EE}" srcOrd="1" destOrd="0" presId="urn:microsoft.com/office/officeart/2008/layout/HorizontalMultiLevelHierarchy"/>
    <dgm:cxn modelId="{561CB450-D848-4B4D-9F88-D6AFEFA5FCE3}" type="presParOf" srcId="{D14B16B2-92FD-4FE1-A992-F6FFC96EEDAE}" destId="{70A11542-BEA4-4603-9802-5269FE2F1B46}" srcOrd="4" destOrd="0" presId="urn:microsoft.com/office/officeart/2008/layout/HorizontalMultiLevelHierarchy"/>
    <dgm:cxn modelId="{87FCB317-C258-4858-9FE4-3A968763489C}" type="presParOf" srcId="{70A11542-BEA4-4603-9802-5269FE2F1B46}" destId="{7079371B-741F-41B3-B3A9-3A3EBCA90E40}" srcOrd="0" destOrd="0" presId="urn:microsoft.com/office/officeart/2008/layout/HorizontalMultiLevelHierarchy"/>
    <dgm:cxn modelId="{A417FB89-4523-4B3B-BD8C-ECFE14AF4768}" type="presParOf" srcId="{D14B16B2-92FD-4FE1-A992-F6FFC96EEDAE}" destId="{052CB7AD-0607-4E3C-B0D8-E2F5329D7991}" srcOrd="5" destOrd="0" presId="urn:microsoft.com/office/officeart/2008/layout/HorizontalMultiLevelHierarchy"/>
    <dgm:cxn modelId="{3A132293-45DE-48EF-9A69-FFA8B4437789}" type="presParOf" srcId="{052CB7AD-0607-4E3C-B0D8-E2F5329D7991}" destId="{DC3524F8-2C7F-425C-9211-9EFFF8596C56}" srcOrd="0" destOrd="0" presId="urn:microsoft.com/office/officeart/2008/layout/HorizontalMultiLevelHierarchy"/>
    <dgm:cxn modelId="{EAEDF382-3980-4AAF-BBF4-5B3E9A4FAADC}" type="presParOf" srcId="{052CB7AD-0607-4E3C-B0D8-E2F5329D7991}" destId="{BC5272D3-660D-4E40-8CD9-6D117DB7D327}" srcOrd="1" destOrd="0" presId="urn:microsoft.com/office/officeart/2008/layout/HorizontalMultiLevelHierarchy"/>
    <dgm:cxn modelId="{EA9EC9B5-FC3D-4D9F-A2F4-062DDFCEFD8B}" type="presParOf" srcId="{BC5272D3-660D-4E40-8CD9-6D117DB7D327}" destId="{1BEC6D2D-3996-451E-B644-E4BC0B876DFE}" srcOrd="0" destOrd="0" presId="urn:microsoft.com/office/officeart/2008/layout/HorizontalMultiLevelHierarchy"/>
    <dgm:cxn modelId="{AD1425D2-03C0-4A23-921C-F0736C645FCF}" type="presParOf" srcId="{1BEC6D2D-3996-451E-B644-E4BC0B876DFE}" destId="{08C9A6C8-778E-4FBF-9AC4-51D2FD1A763F}" srcOrd="0" destOrd="0" presId="urn:microsoft.com/office/officeart/2008/layout/HorizontalMultiLevelHierarchy"/>
    <dgm:cxn modelId="{FD60E6F1-1A21-40BC-975A-EDBA87A6BC16}" type="presParOf" srcId="{BC5272D3-660D-4E40-8CD9-6D117DB7D327}" destId="{10106937-BB26-47BD-861E-8F944CCA5AF5}" srcOrd="1" destOrd="0" presId="urn:microsoft.com/office/officeart/2008/layout/HorizontalMultiLevelHierarchy"/>
    <dgm:cxn modelId="{C2FA1519-C177-4C8D-8CFA-596972F34813}" type="presParOf" srcId="{10106937-BB26-47BD-861E-8F944CCA5AF5}" destId="{EA249649-FC3C-4A1E-A230-2C6335608333}" srcOrd="0" destOrd="0" presId="urn:microsoft.com/office/officeart/2008/layout/HorizontalMultiLevelHierarchy"/>
    <dgm:cxn modelId="{FF8C82DB-0FFF-4CD0-8A6F-47F07B907479}" type="presParOf" srcId="{10106937-BB26-47BD-861E-8F944CCA5AF5}" destId="{A8DC20F7-B623-4698-906E-E27C176E60BA}" srcOrd="1" destOrd="0" presId="urn:microsoft.com/office/officeart/2008/layout/HorizontalMultiLevelHierarchy"/>
    <dgm:cxn modelId="{0A68BA7B-F434-445E-BC99-4E3C3E207E14}" type="presParOf" srcId="{D14B16B2-92FD-4FE1-A992-F6FFC96EEDAE}" destId="{0A6ABA09-5790-4392-BFB7-36C7B8F1FB0B}" srcOrd="6" destOrd="0" presId="urn:microsoft.com/office/officeart/2008/layout/HorizontalMultiLevelHierarchy"/>
    <dgm:cxn modelId="{E04D6357-FCCF-46D0-B8AD-D38D258E28EE}" type="presParOf" srcId="{0A6ABA09-5790-4392-BFB7-36C7B8F1FB0B}" destId="{C1469904-67BC-4704-A951-4D06989E5029}" srcOrd="0" destOrd="0" presId="urn:microsoft.com/office/officeart/2008/layout/HorizontalMultiLevelHierarchy"/>
    <dgm:cxn modelId="{1BBA0B1C-6E48-430C-9874-C2F8A3AE97AC}" type="presParOf" srcId="{D14B16B2-92FD-4FE1-A992-F6FFC96EEDAE}" destId="{926191FB-0B47-486F-AA42-70AECFA7B809}" srcOrd="7" destOrd="0" presId="urn:microsoft.com/office/officeart/2008/layout/HorizontalMultiLevelHierarchy"/>
    <dgm:cxn modelId="{97064DD9-BA7C-403C-85A7-482F8BD43F9A}" type="presParOf" srcId="{926191FB-0B47-486F-AA42-70AECFA7B809}" destId="{40D1F72F-E522-4FC7-8894-FDDB57FADA9A}" srcOrd="0" destOrd="0" presId="urn:microsoft.com/office/officeart/2008/layout/HorizontalMultiLevelHierarchy"/>
    <dgm:cxn modelId="{37994775-9F95-4386-94B1-68BE6ECED011}" type="presParOf" srcId="{926191FB-0B47-486F-AA42-70AECFA7B809}" destId="{5FDEA666-46DA-4F0F-BE0C-B96BE7821039}" srcOrd="1" destOrd="0" presId="urn:microsoft.com/office/officeart/2008/layout/HorizontalMultiLevelHierarchy"/>
    <dgm:cxn modelId="{7127E62D-A94C-4944-A394-9D572B979413}" type="presParOf" srcId="{5FDEA666-46DA-4F0F-BE0C-B96BE7821039}" destId="{70651508-AFCF-4D6A-B385-29877E7C2F09}" srcOrd="0" destOrd="0" presId="urn:microsoft.com/office/officeart/2008/layout/HorizontalMultiLevelHierarchy"/>
    <dgm:cxn modelId="{A951F5EF-8810-4672-85C3-E245731C3D07}" type="presParOf" srcId="{70651508-AFCF-4D6A-B385-29877E7C2F09}" destId="{244CE792-383E-4D35-8452-8099D3CA0800}" srcOrd="0" destOrd="0" presId="urn:microsoft.com/office/officeart/2008/layout/HorizontalMultiLevelHierarchy"/>
    <dgm:cxn modelId="{C238C9F4-3083-4EB4-9690-26D5434063D4}" type="presParOf" srcId="{5FDEA666-46DA-4F0F-BE0C-B96BE7821039}" destId="{5C44CB00-28D6-4461-A5C3-59E48DD22F6A}" srcOrd="1" destOrd="0" presId="urn:microsoft.com/office/officeart/2008/layout/HorizontalMultiLevelHierarchy"/>
    <dgm:cxn modelId="{74909A6A-0DF0-4E5F-80EC-33BF698EE15F}" type="presParOf" srcId="{5C44CB00-28D6-4461-A5C3-59E48DD22F6A}" destId="{0DA6438F-1F18-42C0-8378-1F49F717ABAF}" srcOrd="0" destOrd="0" presId="urn:microsoft.com/office/officeart/2008/layout/HorizontalMultiLevelHierarchy"/>
    <dgm:cxn modelId="{24C6BAB0-F2F6-40A0-9C19-DBACBE316047}" type="presParOf" srcId="{5C44CB00-28D6-4461-A5C3-59E48DD22F6A}" destId="{49BD772D-6B8A-439C-AD0E-95C427B96C8F}" srcOrd="1" destOrd="0" presId="urn:microsoft.com/office/officeart/2008/layout/HorizontalMultiLevelHierarchy"/>
    <dgm:cxn modelId="{411E98CD-EA9E-4677-95EA-4DA7AD47B905}" type="presParOf" srcId="{D14B16B2-92FD-4FE1-A992-F6FFC96EEDAE}" destId="{3AF510CF-3508-4D0A-BE50-4862592A6704}" srcOrd="8" destOrd="0" presId="urn:microsoft.com/office/officeart/2008/layout/HorizontalMultiLevelHierarchy"/>
    <dgm:cxn modelId="{C58AE9D6-245A-4126-9AD7-492FB33F8D3D}" type="presParOf" srcId="{3AF510CF-3508-4D0A-BE50-4862592A6704}" destId="{EB01FAF6-A3D9-4F4A-9622-2383FF34AA4E}" srcOrd="0" destOrd="0" presId="urn:microsoft.com/office/officeart/2008/layout/HorizontalMultiLevelHierarchy"/>
    <dgm:cxn modelId="{4EC8F8FC-E3F6-4703-9A5D-1545AE9716B8}" type="presParOf" srcId="{D14B16B2-92FD-4FE1-A992-F6FFC96EEDAE}" destId="{BC811246-008D-4660-8CB4-C94A8DD13A7A}" srcOrd="9" destOrd="0" presId="urn:microsoft.com/office/officeart/2008/layout/HorizontalMultiLevelHierarchy"/>
    <dgm:cxn modelId="{9064D758-C99A-40C0-86C2-312171822672}" type="presParOf" srcId="{BC811246-008D-4660-8CB4-C94A8DD13A7A}" destId="{C5B21A31-8580-4D48-AC62-3838260D9394}" srcOrd="0" destOrd="0" presId="urn:microsoft.com/office/officeart/2008/layout/HorizontalMultiLevelHierarchy"/>
    <dgm:cxn modelId="{708C4285-636C-4336-BE7A-62387B2986D3}" type="presParOf" srcId="{BC811246-008D-4660-8CB4-C94A8DD13A7A}" destId="{7EF5591C-4761-44C2-AF3C-FED496D1D4B5}" srcOrd="1" destOrd="0" presId="urn:microsoft.com/office/officeart/2008/layout/HorizontalMultiLevelHierarchy"/>
    <dgm:cxn modelId="{A87E8B36-21B0-4A36-A6CD-AE3C68D8DD6F}" type="presParOf" srcId="{7EF5591C-4761-44C2-AF3C-FED496D1D4B5}" destId="{55B3D6E9-1D34-487B-9DAA-A0D7EB3DCE84}" srcOrd="0" destOrd="0" presId="urn:microsoft.com/office/officeart/2008/layout/HorizontalMultiLevelHierarchy"/>
    <dgm:cxn modelId="{23097888-DD94-4D82-A850-BE951326123D}" type="presParOf" srcId="{55B3D6E9-1D34-487B-9DAA-A0D7EB3DCE84}" destId="{1CC014B9-D6E2-498E-9514-EEB7C752722E}" srcOrd="0" destOrd="0" presId="urn:microsoft.com/office/officeart/2008/layout/HorizontalMultiLevelHierarchy"/>
    <dgm:cxn modelId="{553AFC42-2585-42B2-9169-EF9C3CD6F3A9}" type="presParOf" srcId="{7EF5591C-4761-44C2-AF3C-FED496D1D4B5}" destId="{B3FDAE6F-CF7A-4AA1-8290-47F6EDFC3CC3}" srcOrd="1" destOrd="0" presId="urn:microsoft.com/office/officeart/2008/layout/HorizontalMultiLevelHierarchy"/>
    <dgm:cxn modelId="{0F1371FB-5583-4251-AAA3-AA257CBD7047}" type="presParOf" srcId="{B3FDAE6F-CF7A-4AA1-8290-47F6EDFC3CC3}" destId="{BE10D87D-8F71-4E76-BFFB-D4AB319DBD3E}" srcOrd="0" destOrd="0" presId="urn:microsoft.com/office/officeart/2008/layout/HorizontalMultiLevelHierarchy"/>
    <dgm:cxn modelId="{317E84B9-668A-4E4D-ABDB-57D09B559C45}" type="presParOf" srcId="{B3FDAE6F-CF7A-4AA1-8290-47F6EDFC3CC3}" destId="{33556514-DE24-4EF3-9C80-8A4B7D7A58F6}" srcOrd="1" destOrd="0" presId="urn:microsoft.com/office/officeart/2008/layout/HorizontalMultiLevelHierarchy"/>
    <dgm:cxn modelId="{19DBAAAB-A8F1-4623-B9B9-06D007EDEADB}" type="presParOf" srcId="{D14B16B2-92FD-4FE1-A992-F6FFC96EEDAE}" destId="{2E13D9AB-7084-4C7A-A6CE-B9C342C17EFD}" srcOrd="10" destOrd="0" presId="urn:microsoft.com/office/officeart/2008/layout/HorizontalMultiLevelHierarchy"/>
    <dgm:cxn modelId="{A02DAC73-726A-4570-8D6B-F7808864F3D2}" type="presParOf" srcId="{2E13D9AB-7084-4C7A-A6CE-B9C342C17EFD}" destId="{8E51E8F6-ACBA-4ABB-B8C2-838A78F47828}" srcOrd="0" destOrd="0" presId="urn:microsoft.com/office/officeart/2008/layout/HorizontalMultiLevelHierarchy"/>
    <dgm:cxn modelId="{6CA0485E-177E-411E-9BB5-055567AB1871}" type="presParOf" srcId="{D14B16B2-92FD-4FE1-A992-F6FFC96EEDAE}" destId="{7E443BD2-9F02-48CB-90AC-1D6611630388}" srcOrd="11" destOrd="0" presId="urn:microsoft.com/office/officeart/2008/layout/HorizontalMultiLevelHierarchy"/>
    <dgm:cxn modelId="{35383CBD-2BBC-462E-B88F-96BA436CB359}" type="presParOf" srcId="{7E443BD2-9F02-48CB-90AC-1D6611630388}" destId="{9B21C395-DF1A-4396-97D0-2C389B0A07B4}" srcOrd="0" destOrd="0" presId="urn:microsoft.com/office/officeart/2008/layout/HorizontalMultiLevelHierarchy"/>
    <dgm:cxn modelId="{91CCF712-088A-4D23-A0F2-E5D2EDC45D99}" type="presParOf" srcId="{7E443BD2-9F02-48CB-90AC-1D6611630388}" destId="{E3B4418E-AEDC-47F8-B133-06E7617C72BC}" srcOrd="1" destOrd="0" presId="urn:microsoft.com/office/officeart/2008/layout/HorizontalMultiLevelHierarchy"/>
    <dgm:cxn modelId="{6C642B9D-E009-45F5-9C38-63D821A8A2FE}" type="presParOf" srcId="{E3B4418E-AEDC-47F8-B133-06E7617C72BC}" destId="{7A7F99C2-86EB-49C0-8B05-F744EF61716F}" srcOrd="0" destOrd="0" presId="urn:microsoft.com/office/officeart/2008/layout/HorizontalMultiLevelHierarchy"/>
    <dgm:cxn modelId="{363CE09A-C543-43EE-A58B-E86B543710B3}" type="presParOf" srcId="{7A7F99C2-86EB-49C0-8B05-F744EF61716F}" destId="{BE132D16-F68A-4BAC-9169-F048314FB315}" srcOrd="0" destOrd="0" presId="urn:microsoft.com/office/officeart/2008/layout/HorizontalMultiLevelHierarchy"/>
    <dgm:cxn modelId="{148CBD45-3BC8-42E4-B8C8-7431E0F6CDAD}" type="presParOf" srcId="{E3B4418E-AEDC-47F8-B133-06E7617C72BC}" destId="{F961D5FD-74CE-4162-B7AE-DF5742949295}" srcOrd="1" destOrd="0" presId="urn:microsoft.com/office/officeart/2008/layout/HorizontalMultiLevelHierarchy"/>
    <dgm:cxn modelId="{1B7F0633-5E2D-4354-B5A0-B62022902E74}" type="presParOf" srcId="{F961D5FD-74CE-4162-B7AE-DF5742949295}" destId="{532CA69C-8039-4007-9831-424C1FC56975}" srcOrd="0" destOrd="0" presId="urn:microsoft.com/office/officeart/2008/layout/HorizontalMultiLevelHierarchy"/>
    <dgm:cxn modelId="{03532B57-130B-4B91-A93F-1B1B6E126EED}" type="presParOf" srcId="{F961D5FD-74CE-4162-B7AE-DF5742949295}" destId="{46939B72-46D9-4A66-B1A9-17400182718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95C86F-745B-4AF8-96BC-DDB9484AD9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429B528-2760-4B67-B02D-1931F683C5CF}">
      <dgm:prSet phldrT="[Текст]"/>
      <dgm:spPr>
        <a:solidFill>
          <a:srgbClr val="002060"/>
        </a:solidFill>
        <a:ln>
          <a:solidFill>
            <a:srgbClr val="002060"/>
          </a:solidFill>
        </a:ln>
      </dgm:spPr>
      <dgm:t>
        <a:bodyPr/>
        <a:lstStyle/>
        <a:p>
          <a:r>
            <a:rPr lang="ru-RU" dirty="0" smtClean="0"/>
            <a:t>1</a:t>
          </a:r>
          <a:endParaRPr lang="ru-RU" dirty="0"/>
        </a:p>
      </dgm:t>
    </dgm:pt>
    <dgm:pt modelId="{19B35B27-76D9-457E-B332-AC9BCD63EEA2}" type="parTrans" cxnId="{10E96117-08D7-4A55-8A8C-6ACCC6F46838}">
      <dgm:prSet/>
      <dgm:spPr/>
      <dgm:t>
        <a:bodyPr/>
        <a:lstStyle/>
        <a:p>
          <a:endParaRPr lang="ru-RU"/>
        </a:p>
      </dgm:t>
    </dgm:pt>
    <dgm:pt modelId="{A23E54D4-0CDC-4E70-AB85-EEA723861663}" type="sibTrans" cxnId="{10E96117-08D7-4A55-8A8C-6ACCC6F46838}">
      <dgm:prSet/>
      <dgm:spPr/>
      <dgm:t>
        <a:bodyPr/>
        <a:lstStyle/>
        <a:p>
          <a:endParaRPr lang="ru-RU"/>
        </a:p>
      </dgm:t>
    </dgm:pt>
    <dgm:pt modelId="{15CB6EDA-3F50-4331-B781-68C021F923FC}">
      <dgm:prSet phldrT="[Текст]" custT="1"/>
      <dgm:spPr/>
      <dgm:t>
        <a:bodyPr/>
        <a:lstStyle/>
        <a:p>
          <a:r>
            <a:rPr lang="ru-RU" sz="2400" b="1" dirty="0" smtClean="0">
              <a:solidFill>
                <a:srgbClr val="C00000"/>
              </a:solidFill>
              <a:latin typeface="Times New Roman" panose="02020603050405020304" pitchFamily="18" charset="0"/>
              <a:cs typeface="Times New Roman" panose="02020603050405020304" pitchFamily="18" charset="0"/>
            </a:rPr>
            <a:t>Информационный этап</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B3F04EDD-7810-491A-A315-7CE3796033B8}" type="parTrans" cxnId="{3CD3F685-F06D-4220-AF0C-44F7F647ED84}">
      <dgm:prSet/>
      <dgm:spPr/>
      <dgm:t>
        <a:bodyPr/>
        <a:lstStyle/>
        <a:p>
          <a:endParaRPr lang="ru-RU"/>
        </a:p>
      </dgm:t>
    </dgm:pt>
    <dgm:pt modelId="{065B990A-10E3-44A6-B64A-985E2ADAE285}" type="sibTrans" cxnId="{3CD3F685-F06D-4220-AF0C-44F7F647ED84}">
      <dgm:prSet/>
      <dgm:spPr/>
      <dgm:t>
        <a:bodyPr/>
        <a:lstStyle/>
        <a:p>
          <a:endParaRPr lang="ru-RU"/>
        </a:p>
      </dgm:t>
    </dgm:pt>
    <dgm:pt modelId="{8D7723A9-FD65-49D9-BCC6-6A9F42078874}">
      <dgm:prSet phldrT="[Текст]" custT="1"/>
      <dgm:spPr/>
      <dgm:t>
        <a:bodyPr/>
        <a:lstStyle/>
        <a:p>
          <a:r>
            <a:rPr lang="ru-RU" sz="2000" b="1" dirty="0" smtClean="0">
              <a:solidFill>
                <a:srgbClr val="002060"/>
              </a:solidFill>
              <a:latin typeface="Times New Roman" panose="02020603050405020304" pitchFamily="18" charset="0"/>
              <a:cs typeface="Times New Roman" panose="02020603050405020304" pitchFamily="18" charset="0"/>
            </a:rPr>
            <a:t>Учитель организует беседу с детьми и родителями, в ходе которой объясняет суть, цели и возможности индивидуальных маршрутов. На данном этапе ученик фиксирует, что он должен знать и уметь к концу прохождения маршрута.</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7B769447-7FB2-476F-8764-7CC295446FD6}" type="parTrans" cxnId="{DDBC70FA-6AD9-43AE-9FCC-0A216DB6CFB6}">
      <dgm:prSet/>
      <dgm:spPr/>
      <dgm:t>
        <a:bodyPr/>
        <a:lstStyle/>
        <a:p>
          <a:endParaRPr lang="ru-RU"/>
        </a:p>
      </dgm:t>
    </dgm:pt>
    <dgm:pt modelId="{D3E19975-8F0B-4AE5-8245-5344A40FF811}" type="sibTrans" cxnId="{DDBC70FA-6AD9-43AE-9FCC-0A216DB6CFB6}">
      <dgm:prSet/>
      <dgm:spPr/>
      <dgm:t>
        <a:bodyPr/>
        <a:lstStyle/>
        <a:p>
          <a:endParaRPr lang="ru-RU"/>
        </a:p>
      </dgm:t>
    </dgm:pt>
    <dgm:pt modelId="{51E34B65-63EB-4714-BE1B-D17DC1F6F06F}">
      <dgm:prSet phldrT="[Текст]"/>
      <dgm:spPr>
        <a:solidFill>
          <a:srgbClr val="002060"/>
        </a:solidFill>
        <a:ln>
          <a:solidFill>
            <a:srgbClr val="002060"/>
          </a:solidFill>
        </a:ln>
      </dgm:spPr>
      <dgm:t>
        <a:bodyPr/>
        <a:lstStyle/>
        <a:p>
          <a:r>
            <a:rPr lang="ru-RU" dirty="0" smtClean="0"/>
            <a:t>2</a:t>
          </a:r>
          <a:endParaRPr lang="ru-RU" dirty="0"/>
        </a:p>
      </dgm:t>
    </dgm:pt>
    <dgm:pt modelId="{55F1CC0E-D1D0-405F-8B5D-F62E332E38F0}" type="parTrans" cxnId="{999550BB-0780-4EF5-8516-7F21D184128B}">
      <dgm:prSet/>
      <dgm:spPr/>
      <dgm:t>
        <a:bodyPr/>
        <a:lstStyle/>
        <a:p>
          <a:endParaRPr lang="ru-RU"/>
        </a:p>
      </dgm:t>
    </dgm:pt>
    <dgm:pt modelId="{696429E6-2F5E-413D-990F-936C60EB4C9C}" type="sibTrans" cxnId="{999550BB-0780-4EF5-8516-7F21D184128B}">
      <dgm:prSet/>
      <dgm:spPr/>
      <dgm:t>
        <a:bodyPr/>
        <a:lstStyle/>
        <a:p>
          <a:endParaRPr lang="ru-RU"/>
        </a:p>
      </dgm:t>
    </dgm:pt>
    <dgm:pt modelId="{52AD9C7E-CD45-4CEB-A61C-A3F038A6ED50}">
      <dgm:prSet phldrT="[Текст]" custT="1"/>
      <dgm:spPr/>
      <dgm:t>
        <a:bodyPr/>
        <a:lstStyle/>
        <a:p>
          <a:pPr algn="l"/>
          <a:r>
            <a:rPr lang="ru-RU" sz="2400" b="1" dirty="0" smtClean="0">
              <a:solidFill>
                <a:srgbClr val="C00000"/>
              </a:solidFill>
              <a:latin typeface="Times New Roman" panose="02020603050405020304" pitchFamily="18" charset="0"/>
              <a:cs typeface="Times New Roman" panose="02020603050405020304" pitchFamily="18" charset="0"/>
            </a:rPr>
            <a:t>Диагностика и выбор методов</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C78AC9CF-C310-42F8-964A-3E748A908568}" type="parTrans" cxnId="{94383CF2-D64D-408D-B44A-55F2544C8188}">
      <dgm:prSet/>
      <dgm:spPr/>
      <dgm:t>
        <a:bodyPr/>
        <a:lstStyle/>
        <a:p>
          <a:endParaRPr lang="ru-RU"/>
        </a:p>
      </dgm:t>
    </dgm:pt>
    <dgm:pt modelId="{C7CABD36-7892-4485-8B7F-005832F4E0CF}" type="sibTrans" cxnId="{94383CF2-D64D-408D-B44A-55F2544C8188}">
      <dgm:prSet/>
      <dgm:spPr/>
      <dgm:t>
        <a:bodyPr/>
        <a:lstStyle/>
        <a:p>
          <a:endParaRPr lang="ru-RU"/>
        </a:p>
      </dgm:t>
    </dgm:pt>
    <dgm:pt modelId="{D5E9C278-3EF7-459F-AC32-63E9A108AB19}">
      <dgm:prSet phldrT="[Текст]" custT="1"/>
      <dgm:spPr/>
      <dgm:t>
        <a:bodyPr/>
        <a:lstStyle/>
        <a:p>
          <a:pPr algn="just"/>
          <a:r>
            <a:rPr lang="ru-RU" sz="2000" b="1" dirty="0" smtClean="0">
              <a:solidFill>
                <a:srgbClr val="002060"/>
              </a:solidFill>
              <a:latin typeface="Times New Roman" panose="02020603050405020304" pitchFamily="18" charset="0"/>
              <a:cs typeface="Times New Roman" panose="02020603050405020304" pitchFamily="18" charset="0"/>
            </a:rPr>
            <a:t>Учитель (совместно с психологом и классным руководителем) проводит ряд тестов с целью определения личностных качеств и индивидуальных познавательных особенностей  каждого ученика. Здесь важно выявить особенности нервной системы, определить, какой вид деятельности будет более результативным для ребенка, выяснить, что именно мешает заниматься успешно.</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850D77A9-244A-44AD-AED7-348A52B15E89}" type="parTrans" cxnId="{F5F84814-2CFF-466A-850F-F7B1AF4453D0}">
      <dgm:prSet/>
      <dgm:spPr/>
      <dgm:t>
        <a:bodyPr/>
        <a:lstStyle/>
        <a:p>
          <a:endParaRPr lang="ru-RU"/>
        </a:p>
      </dgm:t>
    </dgm:pt>
    <dgm:pt modelId="{56746DDB-F141-4790-A320-53F48D6D9553}" type="sibTrans" cxnId="{F5F84814-2CFF-466A-850F-F7B1AF4453D0}">
      <dgm:prSet/>
      <dgm:spPr/>
      <dgm:t>
        <a:bodyPr/>
        <a:lstStyle/>
        <a:p>
          <a:endParaRPr lang="ru-RU"/>
        </a:p>
      </dgm:t>
    </dgm:pt>
    <dgm:pt modelId="{6CA5ABFF-0BB1-483A-983F-FD6096125A9B}" type="pres">
      <dgm:prSet presAssocID="{9B95C86F-745B-4AF8-96BC-DDB9484AD967}" presName="linearFlow" presStyleCnt="0">
        <dgm:presLayoutVars>
          <dgm:dir/>
          <dgm:animLvl val="lvl"/>
          <dgm:resizeHandles val="exact"/>
        </dgm:presLayoutVars>
      </dgm:prSet>
      <dgm:spPr/>
      <dgm:t>
        <a:bodyPr/>
        <a:lstStyle/>
        <a:p>
          <a:endParaRPr lang="ru-RU"/>
        </a:p>
      </dgm:t>
    </dgm:pt>
    <dgm:pt modelId="{654DF976-F2B8-41E9-8109-CB749D6FADBC}" type="pres">
      <dgm:prSet presAssocID="{A429B528-2760-4B67-B02D-1931F683C5CF}" presName="composite" presStyleCnt="0"/>
      <dgm:spPr/>
    </dgm:pt>
    <dgm:pt modelId="{5F0F1263-8E46-48D9-A5E9-4E0975CC763D}" type="pres">
      <dgm:prSet presAssocID="{A429B528-2760-4B67-B02D-1931F683C5CF}" presName="parentText" presStyleLbl="alignNode1" presStyleIdx="0" presStyleCnt="2">
        <dgm:presLayoutVars>
          <dgm:chMax val="1"/>
          <dgm:bulletEnabled val="1"/>
        </dgm:presLayoutVars>
      </dgm:prSet>
      <dgm:spPr/>
      <dgm:t>
        <a:bodyPr/>
        <a:lstStyle/>
        <a:p>
          <a:endParaRPr lang="ru-RU"/>
        </a:p>
      </dgm:t>
    </dgm:pt>
    <dgm:pt modelId="{B519A547-FF88-487E-8602-8BA85C786834}" type="pres">
      <dgm:prSet presAssocID="{A429B528-2760-4B67-B02D-1931F683C5CF}" presName="descendantText" presStyleLbl="alignAcc1" presStyleIdx="0" presStyleCnt="2">
        <dgm:presLayoutVars>
          <dgm:bulletEnabled val="1"/>
        </dgm:presLayoutVars>
      </dgm:prSet>
      <dgm:spPr/>
      <dgm:t>
        <a:bodyPr/>
        <a:lstStyle/>
        <a:p>
          <a:endParaRPr lang="ru-RU"/>
        </a:p>
      </dgm:t>
    </dgm:pt>
    <dgm:pt modelId="{C6862FF3-8C49-4CA6-80EA-E8893EF668EB}" type="pres">
      <dgm:prSet presAssocID="{A23E54D4-0CDC-4E70-AB85-EEA723861663}" presName="sp" presStyleCnt="0"/>
      <dgm:spPr/>
    </dgm:pt>
    <dgm:pt modelId="{AF5F1186-A71B-4B3B-B870-38D87C32E838}" type="pres">
      <dgm:prSet presAssocID="{51E34B65-63EB-4714-BE1B-D17DC1F6F06F}" presName="composite" presStyleCnt="0"/>
      <dgm:spPr/>
    </dgm:pt>
    <dgm:pt modelId="{A68FDE28-579B-4CA0-A9A5-F89A7EBC024B}" type="pres">
      <dgm:prSet presAssocID="{51E34B65-63EB-4714-BE1B-D17DC1F6F06F}" presName="parentText" presStyleLbl="alignNode1" presStyleIdx="1" presStyleCnt="2">
        <dgm:presLayoutVars>
          <dgm:chMax val="1"/>
          <dgm:bulletEnabled val="1"/>
        </dgm:presLayoutVars>
      </dgm:prSet>
      <dgm:spPr/>
      <dgm:t>
        <a:bodyPr/>
        <a:lstStyle/>
        <a:p>
          <a:endParaRPr lang="ru-RU"/>
        </a:p>
      </dgm:t>
    </dgm:pt>
    <dgm:pt modelId="{81143525-6F37-49E7-8D4F-209EFE15B36C}" type="pres">
      <dgm:prSet presAssocID="{51E34B65-63EB-4714-BE1B-D17DC1F6F06F}" presName="descendantText" presStyleLbl="alignAcc1" presStyleIdx="1" presStyleCnt="2" custScaleY="134144">
        <dgm:presLayoutVars>
          <dgm:bulletEnabled val="1"/>
        </dgm:presLayoutVars>
      </dgm:prSet>
      <dgm:spPr/>
      <dgm:t>
        <a:bodyPr/>
        <a:lstStyle/>
        <a:p>
          <a:endParaRPr lang="ru-RU"/>
        </a:p>
      </dgm:t>
    </dgm:pt>
  </dgm:ptLst>
  <dgm:cxnLst>
    <dgm:cxn modelId="{97A57518-4194-4B5E-9827-1CCCBC86E17C}" type="presOf" srcId="{51E34B65-63EB-4714-BE1B-D17DC1F6F06F}" destId="{A68FDE28-579B-4CA0-A9A5-F89A7EBC024B}" srcOrd="0" destOrd="0" presId="urn:microsoft.com/office/officeart/2005/8/layout/chevron2"/>
    <dgm:cxn modelId="{F5F84814-2CFF-466A-850F-F7B1AF4453D0}" srcId="{51E34B65-63EB-4714-BE1B-D17DC1F6F06F}" destId="{D5E9C278-3EF7-459F-AC32-63E9A108AB19}" srcOrd="1" destOrd="0" parTransId="{850D77A9-244A-44AD-AED7-348A52B15E89}" sibTransId="{56746DDB-F141-4790-A320-53F48D6D9553}"/>
    <dgm:cxn modelId="{75118F9B-FE99-4E7A-BD49-B4400631FA4C}" type="presOf" srcId="{52AD9C7E-CD45-4CEB-A61C-A3F038A6ED50}" destId="{81143525-6F37-49E7-8D4F-209EFE15B36C}" srcOrd="0" destOrd="0" presId="urn:microsoft.com/office/officeart/2005/8/layout/chevron2"/>
    <dgm:cxn modelId="{73B5D271-5A5D-4127-83AA-F91E0DFC1586}" type="presOf" srcId="{15CB6EDA-3F50-4331-B781-68C021F923FC}" destId="{B519A547-FF88-487E-8602-8BA85C786834}" srcOrd="0" destOrd="0" presId="urn:microsoft.com/office/officeart/2005/8/layout/chevron2"/>
    <dgm:cxn modelId="{F0FCFB31-7BD1-44BF-97FC-92BE8F716308}" type="presOf" srcId="{8D7723A9-FD65-49D9-BCC6-6A9F42078874}" destId="{B519A547-FF88-487E-8602-8BA85C786834}" srcOrd="0" destOrd="1" presId="urn:microsoft.com/office/officeart/2005/8/layout/chevron2"/>
    <dgm:cxn modelId="{94383CF2-D64D-408D-B44A-55F2544C8188}" srcId="{51E34B65-63EB-4714-BE1B-D17DC1F6F06F}" destId="{52AD9C7E-CD45-4CEB-A61C-A3F038A6ED50}" srcOrd="0" destOrd="0" parTransId="{C78AC9CF-C310-42F8-964A-3E748A908568}" sibTransId="{C7CABD36-7892-4485-8B7F-005832F4E0CF}"/>
    <dgm:cxn modelId="{3CD3F685-F06D-4220-AF0C-44F7F647ED84}" srcId="{A429B528-2760-4B67-B02D-1931F683C5CF}" destId="{15CB6EDA-3F50-4331-B781-68C021F923FC}" srcOrd="0" destOrd="0" parTransId="{B3F04EDD-7810-491A-A315-7CE3796033B8}" sibTransId="{065B990A-10E3-44A6-B64A-985E2ADAE285}"/>
    <dgm:cxn modelId="{7CCF531B-37E1-4634-8737-7A723608412E}" type="presOf" srcId="{D5E9C278-3EF7-459F-AC32-63E9A108AB19}" destId="{81143525-6F37-49E7-8D4F-209EFE15B36C}" srcOrd="0" destOrd="1" presId="urn:microsoft.com/office/officeart/2005/8/layout/chevron2"/>
    <dgm:cxn modelId="{999550BB-0780-4EF5-8516-7F21D184128B}" srcId="{9B95C86F-745B-4AF8-96BC-DDB9484AD967}" destId="{51E34B65-63EB-4714-BE1B-D17DC1F6F06F}" srcOrd="1" destOrd="0" parTransId="{55F1CC0E-D1D0-405F-8B5D-F62E332E38F0}" sibTransId="{696429E6-2F5E-413D-990F-936C60EB4C9C}"/>
    <dgm:cxn modelId="{B222ADBA-5906-4102-A2F3-FC9804DC5DFF}" type="presOf" srcId="{9B95C86F-745B-4AF8-96BC-DDB9484AD967}" destId="{6CA5ABFF-0BB1-483A-983F-FD6096125A9B}" srcOrd="0" destOrd="0" presId="urn:microsoft.com/office/officeart/2005/8/layout/chevron2"/>
    <dgm:cxn modelId="{DDBC70FA-6AD9-43AE-9FCC-0A216DB6CFB6}" srcId="{A429B528-2760-4B67-B02D-1931F683C5CF}" destId="{8D7723A9-FD65-49D9-BCC6-6A9F42078874}" srcOrd="1" destOrd="0" parTransId="{7B769447-7FB2-476F-8764-7CC295446FD6}" sibTransId="{D3E19975-8F0B-4AE5-8245-5344A40FF811}"/>
    <dgm:cxn modelId="{FEAD36E6-A0FB-4483-BE73-C7B8D42A033F}" type="presOf" srcId="{A429B528-2760-4B67-B02D-1931F683C5CF}" destId="{5F0F1263-8E46-48D9-A5E9-4E0975CC763D}" srcOrd="0" destOrd="0" presId="urn:microsoft.com/office/officeart/2005/8/layout/chevron2"/>
    <dgm:cxn modelId="{10E96117-08D7-4A55-8A8C-6ACCC6F46838}" srcId="{9B95C86F-745B-4AF8-96BC-DDB9484AD967}" destId="{A429B528-2760-4B67-B02D-1931F683C5CF}" srcOrd="0" destOrd="0" parTransId="{19B35B27-76D9-457E-B332-AC9BCD63EEA2}" sibTransId="{A23E54D4-0CDC-4E70-AB85-EEA723861663}"/>
    <dgm:cxn modelId="{E7825F68-9489-4C8B-BD1A-C811C5DDAEBE}" type="presParOf" srcId="{6CA5ABFF-0BB1-483A-983F-FD6096125A9B}" destId="{654DF976-F2B8-41E9-8109-CB749D6FADBC}" srcOrd="0" destOrd="0" presId="urn:microsoft.com/office/officeart/2005/8/layout/chevron2"/>
    <dgm:cxn modelId="{1BA17AF8-5758-4FB9-A3F3-984506FB5B0B}" type="presParOf" srcId="{654DF976-F2B8-41E9-8109-CB749D6FADBC}" destId="{5F0F1263-8E46-48D9-A5E9-4E0975CC763D}" srcOrd="0" destOrd="0" presId="urn:microsoft.com/office/officeart/2005/8/layout/chevron2"/>
    <dgm:cxn modelId="{6441A64E-DD00-429D-9DC0-0923A4DC2CC4}" type="presParOf" srcId="{654DF976-F2B8-41E9-8109-CB749D6FADBC}" destId="{B519A547-FF88-487E-8602-8BA85C786834}" srcOrd="1" destOrd="0" presId="urn:microsoft.com/office/officeart/2005/8/layout/chevron2"/>
    <dgm:cxn modelId="{2EEC32EB-CD42-470A-BA8B-137517EE6B17}" type="presParOf" srcId="{6CA5ABFF-0BB1-483A-983F-FD6096125A9B}" destId="{C6862FF3-8C49-4CA6-80EA-E8893EF668EB}" srcOrd="1" destOrd="0" presId="urn:microsoft.com/office/officeart/2005/8/layout/chevron2"/>
    <dgm:cxn modelId="{60DD214F-A977-4E4C-867F-F9B7449DDB13}" type="presParOf" srcId="{6CA5ABFF-0BB1-483A-983F-FD6096125A9B}" destId="{AF5F1186-A71B-4B3B-B870-38D87C32E838}" srcOrd="2" destOrd="0" presId="urn:microsoft.com/office/officeart/2005/8/layout/chevron2"/>
    <dgm:cxn modelId="{0FFCBAB1-30E5-4899-80D4-015CF82F2727}" type="presParOf" srcId="{AF5F1186-A71B-4B3B-B870-38D87C32E838}" destId="{A68FDE28-579B-4CA0-A9A5-F89A7EBC024B}" srcOrd="0" destOrd="0" presId="urn:microsoft.com/office/officeart/2005/8/layout/chevron2"/>
    <dgm:cxn modelId="{3E7797CE-EEED-49D4-9E1A-BDA6E5D44BA8}" type="presParOf" srcId="{AF5F1186-A71B-4B3B-B870-38D87C32E838}" destId="{81143525-6F37-49E7-8D4F-209EFE15B3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95C86F-745B-4AF8-96BC-DDB9484AD96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429B528-2760-4B67-B02D-1931F683C5CF}">
      <dgm:prSet phldrT="[Текст]"/>
      <dgm:spPr>
        <a:solidFill>
          <a:srgbClr val="002060"/>
        </a:solidFill>
        <a:ln>
          <a:solidFill>
            <a:srgbClr val="002060"/>
          </a:solidFill>
        </a:ln>
      </dgm:spPr>
      <dgm:t>
        <a:bodyPr/>
        <a:lstStyle/>
        <a:p>
          <a:r>
            <a:rPr lang="ru-RU" dirty="0" smtClean="0"/>
            <a:t>3</a:t>
          </a:r>
          <a:endParaRPr lang="ru-RU" dirty="0"/>
        </a:p>
      </dgm:t>
    </dgm:pt>
    <dgm:pt modelId="{19B35B27-76D9-457E-B332-AC9BCD63EEA2}" type="parTrans" cxnId="{10E96117-08D7-4A55-8A8C-6ACCC6F46838}">
      <dgm:prSet/>
      <dgm:spPr/>
      <dgm:t>
        <a:bodyPr/>
        <a:lstStyle/>
        <a:p>
          <a:endParaRPr lang="ru-RU"/>
        </a:p>
      </dgm:t>
    </dgm:pt>
    <dgm:pt modelId="{A23E54D4-0CDC-4E70-AB85-EEA723861663}" type="sibTrans" cxnId="{10E96117-08D7-4A55-8A8C-6ACCC6F46838}">
      <dgm:prSet/>
      <dgm:spPr/>
      <dgm:t>
        <a:bodyPr/>
        <a:lstStyle/>
        <a:p>
          <a:endParaRPr lang="ru-RU"/>
        </a:p>
      </dgm:t>
    </dgm:pt>
    <dgm:pt modelId="{15CB6EDA-3F50-4331-B781-68C021F923FC}">
      <dgm:prSet phldrT="[Текст]" custT="1"/>
      <dgm:spPr/>
      <dgm:t>
        <a:bodyPr/>
        <a:lstStyle/>
        <a:p>
          <a:pPr marL="228600">
            <a:lnSpc>
              <a:spcPct val="90000"/>
            </a:lnSpc>
            <a:spcAft>
              <a:spcPct val="15000"/>
            </a:spcAft>
          </a:pPr>
          <a:r>
            <a:rPr lang="ru-RU" sz="2400" b="1" dirty="0" smtClean="0">
              <a:solidFill>
                <a:srgbClr val="C00000"/>
              </a:solidFill>
              <a:latin typeface="Times New Roman" panose="02020603050405020304" pitchFamily="18" charset="0"/>
              <a:cs typeface="Times New Roman" panose="02020603050405020304" pitchFamily="18" charset="0"/>
            </a:rPr>
            <a:t>Этап определения целей и задач ИОМ</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B3F04EDD-7810-491A-A315-7CE3796033B8}" type="parTrans" cxnId="{3CD3F685-F06D-4220-AF0C-44F7F647ED84}">
      <dgm:prSet/>
      <dgm:spPr/>
      <dgm:t>
        <a:bodyPr/>
        <a:lstStyle/>
        <a:p>
          <a:endParaRPr lang="ru-RU"/>
        </a:p>
      </dgm:t>
    </dgm:pt>
    <dgm:pt modelId="{065B990A-10E3-44A6-B64A-985E2ADAE285}" type="sibTrans" cxnId="{3CD3F685-F06D-4220-AF0C-44F7F647ED84}">
      <dgm:prSet/>
      <dgm:spPr/>
      <dgm:t>
        <a:bodyPr/>
        <a:lstStyle/>
        <a:p>
          <a:endParaRPr lang="ru-RU"/>
        </a:p>
      </dgm:t>
    </dgm:pt>
    <dgm:pt modelId="{51E34B65-63EB-4714-BE1B-D17DC1F6F06F}">
      <dgm:prSet phldrT="[Текст]"/>
      <dgm:spPr>
        <a:solidFill>
          <a:srgbClr val="002060"/>
        </a:solidFill>
        <a:ln>
          <a:solidFill>
            <a:srgbClr val="002060"/>
          </a:solidFill>
        </a:ln>
      </dgm:spPr>
      <dgm:t>
        <a:bodyPr/>
        <a:lstStyle/>
        <a:p>
          <a:r>
            <a:rPr lang="ru-RU" dirty="0" smtClean="0"/>
            <a:t>4</a:t>
          </a:r>
          <a:endParaRPr lang="ru-RU" dirty="0"/>
        </a:p>
      </dgm:t>
    </dgm:pt>
    <dgm:pt modelId="{55F1CC0E-D1D0-405F-8B5D-F62E332E38F0}" type="parTrans" cxnId="{999550BB-0780-4EF5-8516-7F21D184128B}">
      <dgm:prSet/>
      <dgm:spPr/>
      <dgm:t>
        <a:bodyPr/>
        <a:lstStyle/>
        <a:p>
          <a:endParaRPr lang="ru-RU"/>
        </a:p>
      </dgm:t>
    </dgm:pt>
    <dgm:pt modelId="{696429E6-2F5E-413D-990F-936C60EB4C9C}" type="sibTrans" cxnId="{999550BB-0780-4EF5-8516-7F21D184128B}">
      <dgm:prSet/>
      <dgm:spPr/>
      <dgm:t>
        <a:bodyPr/>
        <a:lstStyle/>
        <a:p>
          <a:endParaRPr lang="ru-RU"/>
        </a:p>
      </dgm:t>
    </dgm:pt>
    <dgm:pt modelId="{52AD9C7E-CD45-4CEB-A61C-A3F038A6ED50}">
      <dgm:prSet phldrT="[Текст]" custT="1"/>
      <dgm:spPr/>
      <dgm:t>
        <a:bodyPr/>
        <a:lstStyle/>
        <a:p>
          <a:pPr algn="l"/>
          <a:r>
            <a:rPr lang="ru-RU" sz="2400" b="1" dirty="0" smtClean="0">
              <a:solidFill>
                <a:srgbClr val="C00000"/>
              </a:solidFill>
              <a:latin typeface="Times New Roman" panose="02020603050405020304" pitchFamily="18" charset="0"/>
              <a:cs typeface="Times New Roman" panose="02020603050405020304" pitchFamily="18" charset="0"/>
            </a:rPr>
            <a:t>Этап составления маршрута</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C78AC9CF-C310-42F8-964A-3E748A908568}" type="parTrans" cxnId="{94383CF2-D64D-408D-B44A-55F2544C8188}">
      <dgm:prSet/>
      <dgm:spPr/>
      <dgm:t>
        <a:bodyPr/>
        <a:lstStyle/>
        <a:p>
          <a:endParaRPr lang="ru-RU"/>
        </a:p>
      </dgm:t>
    </dgm:pt>
    <dgm:pt modelId="{C7CABD36-7892-4485-8B7F-005832F4E0CF}" type="sibTrans" cxnId="{94383CF2-D64D-408D-B44A-55F2544C8188}">
      <dgm:prSet/>
      <dgm:spPr/>
      <dgm:t>
        <a:bodyPr/>
        <a:lstStyle/>
        <a:p>
          <a:endParaRPr lang="ru-RU"/>
        </a:p>
      </dgm:t>
    </dgm:pt>
    <dgm:pt modelId="{75ABCEEC-54F0-465C-BA33-DF14212F9EC9}">
      <dgm:prSet phldrT="[Текст]" custT="1"/>
      <dgm:spPr/>
      <dgm:t>
        <a:bodyPr/>
        <a:lstStyle/>
        <a:p>
          <a:pPr marL="0">
            <a:lnSpc>
              <a:spcPct val="100000"/>
            </a:lnSpc>
            <a:spcAft>
              <a:spcPts val="0"/>
            </a:spcAft>
          </a:pPr>
          <a:r>
            <a:rPr lang="ru-RU" sz="2000" b="1" dirty="0" smtClean="0">
              <a:solidFill>
                <a:srgbClr val="002060"/>
              </a:solidFill>
              <a:latin typeface="Times New Roman" panose="02020603050405020304" pitchFamily="18" charset="0"/>
              <a:cs typeface="Times New Roman" panose="02020603050405020304" pitchFamily="18" charset="0"/>
            </a:rPr>
            <a:t>Для учащихся начальных классов цели и задачи определяет учитель. Это может быть кратковременная цель (например, "Ликвидация пробелов по теме "Сложение столбиком"). Учащиеся основной школы должны принимать самое активное участие в определении целей и задач своего ИОМ, а старшеклассники в идеале — сами должны определять, чего они хотят достичь, и что для этого нужно сделать. Роль учителя в этом случае — только в качестве консультанта.</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624EDDB7-A113-4222-A345-FADFDC038931}" type="parTrans" cxnId="{40D3960C-1747-44C4-A574-40584B6734DF}">
      <dgm:prSet/>
      <dgm:spPr/>
      <dgm:t>
        <a:bodyPr/>
        <a:lstStyle/>
        <a:p>
          <a:endParaRPr lang="ru-RU"/>
        </a:p>
      </dgm:t>
    </dgm:pt>
    <dgm:pt modelId="{718971ED-E54A-4851-905B-3D72FD1361BC}" type="sibTrans" cxnId="{40D3960C-1747-44C4-A574-40584B6734DF}">
      <dgm:prSet/>
      <dgm:spPr/>
      <dgm:t>
        <a:bodyPr/>
        <a:lstStyle/>
        <a:p>
          <a:endParaRPr lang="ru-RU"/>
        </a:p>
      </dgm:t>
    </dgm:pt>
    <dgm:pt modelId="{17CD2D9E-2B1D-4CC4-A685-7140DD27C85F}">
      <dgm:prSet phldrT="[Текст]" custT="1"/>
      <dgm:spPr/>
      <dgm:t>
        <a:bodyPr/>
        <a:lstStyle/>
        <a:p>
          <a:pPr algn="l"/>
          <a:r>
            <a:rPr lang="ru-RU" sz="2000" b="1" dirty="0" smtClean="0">
              <a:solidFill>
                <a:srgbClr val="002060"/>
              </a:solidFill>
              <a:latin typeface="Times New Roman" panose="02020603050405020304" pitchFamily="18" charset="0"/>
              <a:cs typeface="Times New Roman" panose="02020603050405020304" pitchFamily="18" charset="0"/>
            </a:rPr>
            <a:t>Теперь важен вопрос: "Как я буду двигаться к выполнению цели?".</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9B6A9607-FE92-45AD-9DB8-4C1710D04542}" type="parTrans" cxnId="{B79A64F9-7987-43EC-92DC-D534B6617F8C}">
      <dgm:prSet/>
      <dgm:spPr/>
      <dgm:t>
        <a:bodyPr/>
        <a:lstStyle/>
        <a:p>
          <a:endParaRPr lang="ru-RU"/>
        </a:p>
      </dgm:t>
    </dgm:pt>
    <dgm:pt modelId="{34B51BF5-9303-4D82-B455-5F08E3200275}" type="sibTrans" cxnId="{B79A64F9-7987-43EC-92DC-D534B6617F8C}">
      <dgm:prSet/>
      <dgm:spPr/>
      <dgm:t>
        <a:bodyPr/>
        <a:lstStyle/>
        <a:p>
          <a:endParaRPr lang="ru-RU"/>
        </a:p>
      </dgm:t>
    </dgm:pt>
    <dgm:pt modelId="{07C5C2C3-7F3D-42B9-9FE6-F915ADF9021E}">
      <dgm:prSet custT="1"/>
      <dgm:spPr/>
      <dgm:t>
        <a:bodyPr/>
        <a:lstStyle/>
        <a:p>
          <a:r>
            <a:rPr lang="ru-RU" sz="2000" b="1" dirty="0" smtClean="0">
              <a:solidFill>
                <a:srgbClr val="002060"/>
              </a:solidFill>
              <a:latin typeface="Times New Roman" panose="02020603050405020304" pitchFamily="18" charset="0"/>
              <a:cs typeface="Times New Roman" panose="02020603050405020304" pitchFamily="18" charset="0"/>
            </a:rPr>
            <a:t>В маршруте определяются ПОР, учебное содержание, которое необходимо освоить; способы деятельности, источники получения знаний, сроки и форма контроля.</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7F5F6BC9-1BCA-4826-A54F-481F40999BB6}" type="parTrans" cxnId="{CADC310D-85B9-42CC-AD27-58D1DA1ACCBD}">
      <dgm:prSet/>
      <dgm:spPr/>
      <dgm:t>
        <a:bodyPr/>
        <a:lstStyle/>
        <a:p>
          <a:endParaRPr lang="ru-RU"/>
        </a:p>
      </dgm:t>
    </dgm:pt>
    <dgm:pt modelId="{47E1DD4D-ADBE-4735-BA80-4113F9F3CAE2}" type="sibTrans" cxnId="{CADC310D-85B9-42CC-AD27-58D1DA1ACCBD}">
      <dgm:prSet/>
      <dgm:spPr/>
      <dgm:t>
        <a:bodyPr/>
        <a:lstStyle/>
        <a:p>
          <a:endParaRPr lang="ru-RU"/>
        </a:p>
      </dgm:t>
    </dgm:pt>
    <dgm:pt modelId="{9404F6B4-E089-41FE-97CF-8249EDF87424}">
      <dgm:prSet/>
      <dgm:spPr>
        <a:solidFill>
          <a:srgbClr val="002060"/>
        </a:solidFill>
        <a:ln>
          <a:solidFill>
            <a:srgbClr val="002060"/>
          </a:solidFill>
        </a:ln>
      </dgm:spPr>
      <dgm:t>
        <a:bodyPr/>
        <a:lstStyle/>
        <a:p>
          <a:r>
            <a:rPr lang="ru-RU" dirty="0" smtClean="0"/>
            <a:t>5</a:t>
          </a:r>
          <a:endParaRPr lang="ru-RU" dirty="0"/>
        </a:p>
      </dgm:t>
    </dgm:pt>
    <dgm:pt modelId="{EADB2C5A-444A-4151-9398-1D87B480BC7C}" type="parTrans" cxnId="{75C9E1BC-2AF9-4D5F-97A8-9D07014E1640}">
      <dgm:prSet/>
      <dgm:spPr/>
      <dgm:t>
        <a:bodyPr/>
        <a:lstStyle/>
        <a:p>
          <a:endParaRPr lang="ru-RU"/>
        </a:p>
      </dgm:t>
    </dgm:pt>
    <dgm:pt modelId="{2B62C835-B280-4387-80A7-281F49D974EA}" type="sibTrans" cxnId="{75C9E1BC-2AF9-4D5F-97A8-9D07014E1640}">
      <dgm:prSet/>
      <dgm:spPr/>
      <dgm:t>
        <a:bodyPr/>
        <a:lstStyle/>
        <a:p>
          <a:endParaRPr lang="ru-RU"/>
        </a:p>
      </dgm:t>
    </dgm:pt>
    <dgm:pt modelId="{74E59EFA-4CC5-42BD-8309-5602B0AFE58B}">
      <dgm:prSet custT="1"/>
      <dgm:spPr/>
      <dgm:t>
        <a:bodyPr/>
        <a:lstStyle/>
        <a:p>
          <a:pPr algn="just"/>
          <a:r>
            <a:rPr lang="ru-RU" sz="2000" b="1" dirty="0" smtClean="0">
              <a:solidFill>
                <a:srgbClr val="002060"/>
              </a:solidFill>
              <a:latin typeface="Times New Roman" panose="02020603050405020304" pitchFamily="18" charset="0"/>
              <a:cs typeface="Times New Roman" panose="02020603050405020304" pitchFamily="18" charset="0"/>
            </a:rPr>
            <a:t>После завершения прохождения учеником ИОМ обязательно проводится итоговая аттестация (тестирование, контрольная, устный опрос, доклад и т.д.). Здесь важно не только оценить знания ребенка и уровень его умений и навыков, но и определить, насколько успешным было прохождение ИОМ, уложился ли он в срок, с какими трудностями ребенок столкнулся, что ему необходимо доработать.</a:t>
          </a:r>
          <a:endParaRPr lang="ru-RU" sz="2000" b="1" dirty="0">
            <a:solidFill>
              <a:srgbClr val="002060"/>
            </a:solidFill>
            <a:latin typeface="Times New Roman" panose="02020603050405020304" pitchFamily="18" charset="0"/>
            <a:cs typeface="Times New Roman" panose="02020603050405020304" pitchFamily="18" charset="0"/>
          </a:endParaRPr>
        </a:p>
      </dgm:t>
    </dgm:pt>
    <dgm:pt modelId="{8FA78D83-7D23-4A88-AAED-284A824D58CE}" type="parTrans" cxnId="{F9760C14-86A8-4517-9145-87B486306E03}">
      <dgm:prSet/>
      <dgm:spPr/>
      <dgm:t>
        <a:bodyPr/>
        <a:lstStyle/>
        <a:p>
          <a:endParaRPr lang="ru-RU"/>
        </a:p>
      </dgm:t>
    </dgm:pt>
    <dgm:pt modelId="{A3760F58-5A0F-4A64-A931-F63E407CE944}" type="sibTrans" cxnId="{F9760C14-86A8-4517-9145-87B486306E03}">
      <dgm:prSet/>
      <dgm:spPr/>
      <dgm:t>
        <a:bodyPr/>
        <a:lstStyle/>
        <a:p>
          <a:endParaRPr lang="ru-RU"/>
        </a:p>
      </dgm:t>
    </dgm:pt>
    <dgm:pt modelId="{846171A8-A8FC-43DA-BC12-38EEE9425B0C}">
      <dgm:prSet custT="1"/>
      <dgm:spPr/>
      <dgm: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Этап подведения итогов</a:t>
          </a:r>
          <a:endParaRPr lang="ru-RU" sz="2400" b="1" dirty="0">
            <a:solidFill>
              <a:srgbClr val="C00000"/>
            </a:solidFill>
            <a:latin typeface="Times New Roman" panose="02020603050405020304" pitchFamily="18" charset="0"/>
            <a:cs typeface="Times New Roman" panose="02020603050405020304" pitchFamily="18" charset="0"/>
          </a:endParaRPr>
        </a:p>
      </dgm:t>
    </dgm:pt>
    <dgm:pt modelId="{4A546585-6958-4C94-868E-FDF772465CA9}" type="parTrans" cxnId="{F718BF1A-839B-478A-BD04-E6883B59EC10}">
      <dgm:prSet/>
      <dgm:spPr/>
      <dgm:t>
        <a:bodyPr/>
        <a:lstStyle/>
        <a:p>
          <a:endParaRPr lang="ru-RU"/>
        </a:p>
      </dgm:t>
    </dgm:pt>
    <dgm:pt modelId="{B7973A22-FAE6-4825-8D51-41A948DE4676}" type="sibTrans" cxnId="{F718BF1A-839B-478A-BD04-E6883B59EC10}">
      <dgm:prSet/>
      <dgm:spPr/>
      <dgm:t>
        <a:bodyPr/>
        <a:lstStyle/>
        <a:p>
          <a:endParaRPr lang="ru-RU"/>
        </a:p>
      </dgm:t>
    </dgm:pt>
    <dgm:pt modelId="{6CA5ABFF-0BB1-483A-983F-FD6096125A9B}" type="pres">
      <dgm:prSet presAssocID="{9B95C86F-745B-4AF8-96BC-DDB9484AD967}" presName="linearFlow" presStyleCnt="0">
        <dgm:presLayoutVars>
          <dgm:dir/>
          <dgm:animLvl val="lvl"/>
          <dgm:resizeHandles val="exact"/>
        </dgm:presLayoutVars>
      </dgm:prSet>
      <dgm:spPr/>
      <dgm:t>
        <a:bodyPr/>
        <a:lstStyle/>
        <a:p>
          <a:endParaRPr lang="ru-RU"/>
        </a:p>
      </dgm:t>
    </dgm:pt>
    <dgm:pt modelId="{654DF976-F2B8-41E9-8109-CB749D6FADBC}" type="pres">
      <dgm:prSet presAssocID="{A429B528-2760-4B67-B02D-1931F683C5CF}" presName="composite" presStyleCnt="0"/>
      <dgm:spPr/>
    </dgm:pt>
    <dgm:pt modelId="{5F0F1263-8E46-48D9-A5E9-4E0975CC763D}" type="pres">
      <dgm:prSet presAssocID="{A429B528-2760-4B67-B02D-1931F683C5CF}" presName="parentText" presStyleLbl="alignNode1" presStyleIdx="0" presStyleCnt="3">
        <dgm:presLayoutVars>
          <dgm:chMax val="1"/>
          <dgm:bulletEnabled val="1"/>
        </dgm:presLayoutVars>
      </dgm:prSet>
      <dgm:spPr/>
      <dgm:t>
        <a:bodyPr/>
        <a:lstStyle/>
        <a:p>
          <a:endParaRPr lang="ru-RU"/>
        </a:p>
      </dgm:t>
    </dgm:pt>
    <dgm:pt modelId="{B519A547-FF88-487E-8602-8BA85C786834}" type="pres">
      <dgm:prSet presAssocID="{A429B528-2760-4B67-B02D-1931F683C5CF}" presName="descendantText" presStyleLbl="alignAcc1" presStyleIdx="0" presStyleCnt="3" custScaleY="145481">
        <dgm:presLayoutVars>
          <dgm:bulletEnabled val="1"/>
        </dgm:presLayoutVars>
      </dgm:prSet>
      <dgm:spPr/>
      <dgm:t>
        <a:bodyPr/>
        <a:lstStyle/>
        <a:p>
          <a:endParaRPr lang="ru-RU"/>
        </a:p>
      </dgm:t>
    </dgm:pt>
    <dgm:pt modelId="{C6862FF3-8C49-4CA6-80EA-E8893EF668EB}" type="pres">
      <dgm:prSet presAssocID="{A23E54D4-0CDC-4E70-AB85-EEA723861663}" presName="sp" presStyleCnt="0"/>
      <dgm:spPr/>
    </dgm:pt>
    <dgm:pt modelId="{AF5F1186-A71B-4B3B-B870-38D87C32E838}" type="pres">
      <dgm:prSet presAssocID="{51E34B65-63EB-4714-BE1B-D17DC1F6F06F}" presName="composite" presStyleCnt="0"/>
      <dgm:spPr/>
    </dgm:pt>
    <dgm:pt modelId="{A68FDE28-579B-4CA0-A9A5-F89A7EBC024B}" type="pres">
      <dgm:prSet presAssocID="{51E34B65-63EB-4714-BE1B-D17DC1F6F06F}" presName="parentText" presStyleLbl="alignNode1" presStyleIdx="1" presStyleCnt="3">
        <dgm:presLayoutVars>
          <dgm:chMax val="1"/>
          <dgm:bulletEnabled val="1"/>
        </dgm:presLayoutVars>
      </dgm:prSet>
      <dgm:spPr/>
      <dgm:t>
        <a:bodyPr/>
        <a:lstStyle/>
        <a:p>
          <a:endParaRPr lang="ru-RU"/>
        </a:p>
      </dgm:t>
    </dgm:pt>
    <dgm:pt modelId="{81143525-6F37-49E7-8D4F-209EFE15B36C}" type="pres">
      <dgm:prSet presAssocID="{51E34B65-63EB-4714-BE1B-D17DC1F6F06F}" presName="descendantText" presStyleLbl="alignAcc1" presStyleIdx="1" presStyleCnt="3" custScaleY="134144">
        <dgm:presLayoutVars>
          <dgm:bulletEnabled val="1"/>
        </dgm:presLayoutVars>
      </dgm:prSet>
      <dgm:spPr/>
      <dgm:t>
        <a:bodyPr/>
        <a:lstStyle/>
        <a:p>
          <a:endParaRPr lang="ru-RU"/>
        </a:p>
      </dgm:t>
    </dgm:pt>
    <dgm:pt modelId="{AAF03446-FD2F-41A1-95AC-32FE10C8481B}" type="pres">
      <dgm:prSet presAssocID="{696429E6-2F5E-413D-990F-936C60EB4C9C}" presName="sp" presStyleCnt="0"/>
      <dgm:spPr/>
    </dgm:pt>
    <dgm:pt modelId="{3B9C9A1E-1EE4-4FF4-9D95-BCBF433B55FB}" type="pres">
      <dgm:prSet presAssocID="{9404F6B4-E089-41FE-97CF-8249EDF87424}" presName="composite" presStyleCnt="0"/>
      <dgm:spPr/>
    </dgm:pt>
    <dgm:pt modelId="{0469D06F-FA1D-4351-A9E9-D3008D71E747}" type="pres">
      <dgm:prSet presAssocID="{9404F6B4-E089-41FE-97CF-8249EDF87424}" presName="parentText" presStyleLbl="alignNode1" presStyleIdx="2" presStyleCnt="3">
        <dgm:presLayoutVars>
          <dgm:chMax val="1"/>
          <dgm:bulletEnabled val="1"/>
        </dgm:presLayoutVars>
      </dgm:prSet>
      <dgm:spPr/>
      <dgm:t>
        <a:bodyPr/>
        <a:lstStyle/>
        <a:p>
          <a:endParaRPr lang="ru-RU"/>
        </a:p>
      </dgm:t>
    </dgm:pt>
    <dgm:pt modelId="{3117AA12-5254-4AAD-9AE6-41BD5FEAC976}" type="pres">
      <dgm:prSet presAssocID="{9404F6B4-E089-41FE-97CF-8249EDF87424}" presName="descendantText" presStyleLbl="alignAcc1" presStyleIdx="2" presStyleCnt="3" custScaleX="98421" custScaleY="154115" custLinFactNeighborX="268" custLinFactNeighborY="18219">
        <dgm:presLayoutVars>
          <dgm:bulletEnabled val="1"/>
        </dgm:presLayoutVars>
      </dgm:prSet>
      <dgm:spPr/>
      <dgm:t>
        <a:bodyPr/>
        <a:lstStyle/>
        <a:p>
          <a:endParaRPr lang="ru-RU"/>
        </a:p>
      </dgm:t>
    </dgm:pt>
  </dgm:ptLst>
  <dgm:cxnLst>
    <dgm:cxn modelId="{F718BF1A-839B-478A-BD04-E6883B59EC10}" srcId="{9404F6B4-E089-41FE-97CF-8249EDF87424}" destId="{846171A8-A8FC-43DA-BC12-38EEE9425B0C}" srcOrd="0" destOrd="0" parTransId="{4A546585-6958-4C94-868E-FDF772465CA9}" sibTransId="{B7973A22-FAE6-4825-8D51-41A948DE4676}"/>
    <dgm:cxn modelId="{40D3960C-1747-44C4-A574-40584B6734DF}" srcId="{A429B528-2760-4B67-B02D-1931F683C5CF}" destId="{75ABCEEC-54F0-465C-BA33-DF14212F9EC9}" srcOrd="1" destOrd="0" parTransId="{624EDDB7-A113-4222-A345-FADFDC038931}" sibTransId="{718971ED-E54A-4851-905B-3D72FD1361BC}"/>
    <dgm:cxn modelId="{999550BB-0780-4EF5-8516-7F21D184128B}" srcId="{9B95C86F-745B-4AF8-96BC-DDB9484AD967}" destId="{51E34B65-63EB-4714-BE1B-D17DC1F6F06F}" srcOrd="1" destOrd="0" parTransId="{55F1CC0E-D1D0-405F-8B5D-F62E332E38F0}" sibTransId="{696429E6-2F5E-413D-990F-936C60EB4C9C}"/>
    <dgm:cxn modelId="{FC4EA8EC-4355-4457-A830-9FC7881EB29C}" type="presOf" srcId="{74E59EFA-4CC5-42BD-8309-5602B0AFE58B}" destId="{3117AA12-5254-4AAD-9AE6-41BD5FEAC976}" srcOrd="0" destOrd="1" presId="urn:microsoft.com/office/officeart/2005/8/layout/chevron2"/>
    <dgm:cxn modelId="{3CD3F685-F06D-4220-AF0C-44F7F647ED84}" srcId="{A429B528-2760-4B67-B02D-1931F683C5CF}" destId="{15CB6EDA-3F50-4331-B781-68C021F923FC}" srcOrd="0" destOrd="0" parTransId="{B3F04EDD-7810-491A-A315-7CE3796033B8}" sibTransId="{065B990A-10E3-44A6-B64A-985E2ADAE285}"/>
    <dgm:cxn modelId="{634C1871-FB02-4F7D-BDD3-06F4BB642ECE}" type="presOf" srcId="{9404F6B4-E089-41FE-97CF-8249EDF87424}" destId="{0469D06F-FA1D-4351-A9E9-D3008D71E747}" srcOrd="0" destOrd="0" presId="urn:microsoft.com/office/officeart/2005/8/layout/chevron2"/>
    <dgm:cxn modelId="{DCC664E7-39EC-4332-9457-16021AB7FBAF}" type="presOf" srcId="{17CD2D9E-2B1D-4CC4-A685-7140DD27C85F}" destId="{81143525-6F37-49E7-8D4F-209EFE15B36C}" srcOrd="0" destOrd="1" presId="urn:microsoft.com/office/officeart/2005/8/layout/chevron2"/>
    <dgm:cxn modelId="{73B5D271-5A5D-4127-83AA-F91E0DFC1586}" type="presOf" srcId="{15CB6EDA-3F50-4331-B781-68C021F923FC}" destId="{B519A547-FF88-487E-8602-8BA85C786834}" srcOrd="0" destOrd="0" presId="urn:microsoft.com/office/officeart/2005/8/layout/chevron2"/>
    <dgm:cxn modelId="{B222ADBA-5906-4102-A2F3-FC9804DC5DFF}" type="presOf" srcId="{9B95C86F-745B-4AF8-96BC-DDB9484AD967}" destId="{6CA5ABFF-0BB1-483A-983F-FD6096125A9B}" srcOrd="0" destOrd="0" presId="urn:microsoft.com/office/officeart/2005/8/layout/chevron2"/>
    <dgm:cxn modelId="{97A57518-4194-4B5E-9827-1CCCBC86E17C}" type="presOf" srcId="{51E34B65-63EB-4714-BE1B-D17DC1F6F06F}" destId="{A68FDE28-579B-4CA0-A9A5-F89A7EBC024B}" srcOrd="0" destOrd="0" presId="urn:microsoft.com/office/officeart/2005/8/layout/chevron2"/>
    <dgm:cxn modelId="{B79A64F9-7987-43EC-92DC-D534B6617F8C}" srcId="{51E34B65-63EB-4714-BE1B-D17DC1F6F06F}" destId="{17CD2D9E-2B1D-4CC4-A685-7140DD27C85F}" srcOrd="1" destOrd="0" parTransId="{9B6A9607-FE92-45AD-9DB8-4C1710D04542}" sibTransId="{34B51BF5-9303-4D82-B455-5F08E3200275}"/>
    <dgm:cxn modelId="{5338AE4C-C8A7-4253-838E-F28172C2885B}" type="presOf" srcId="{846171A8-A8FC-43DA-BC12-38EEE9425B0C}" destId="{3117AA12-5254-4AAD-9AE6-41BD5FEAC976}" srcOrd="0" destOrd="0" presId="urn:microsoft.com/office/officeart/2005/8/layout/chevron2"/>
    <dgm:cxn modelId="{94383CF2-D64D-408D-B44A-55F2544C8188}" srcId="{51E34B65-63EB-4714-BE1B-D17DC1F6F06F}" destId="{52AD9C7E-CD45-4CEB-A61C-A3F038A6ED50}" srcOrd="0" destOrd="0" parTransId="{C78AC9CF-C310-42F8-964A-3E748A908568}" sibTransId="{C7CABD36-7892-4485-8B7F-005832F4E0CF}"/>
    <dgm:cxn modelId="{F9760C14-86A8-4517-9145-87B486306E03}" srcId="{9404F6B4-E089-41FE-97CF-8249EDF87424}" destId="{74E59EFA-4CC5-42BD-8309-5602B0AFE58B}" srcOrd="1" destOrd="0" parTransId="{8FA78D83-7D23-4A88-AAED-284A824D58CE}" sibTransId="{A3760F58-5A0F-4A64-A931-F63E407CE944}"/>
    <dgm:cxn modelId="{B93E19C0-FDE6-47EA-8E13-441394219FFF}" type="presOf" srcId="{75ABCEEC-54F0-465C-BA33-DF14212F9EC9}" destId="{B519A547-FF88-487E-8602-8BA85C786834}" srcOrd="0" destOrd="1" presId="urn:microsoft.com/office/officeart/2005/8/layout/chevron2"/>
    <dgm:cxn modelId="{FEAD36E6-A0FB-4483-BE73-C7B8D42A033F}" type="presOf" srcId="{A429B528-2760-4B67-B02D-1931F683C5CF}" destId="{5F0F1263-8E46-48D9-A5E9-4E0975CC763D}" srcOrd="0" destOrd="0" presId="urn:microsoft.com/office/officeart/2005/8/layout/chevron2"/>
    <dgm:cxn modelId="{10E96117-08D7-4A55-8A8C-6ACCC6F46838}" srcId="{9B95C86F-745B-4AF8-96BC-DDB9484AD967}" destId="{A429B528-2760-4B67-B02D-1931F683C5CF}" srcOrd="0" destOrd="0" parTransId="{19B35B27-76D9-457E-B332-AC9BCD63EEA2}" sibTransId="{A23E54D4-0CDC-4E70-AB85-EEA723861663}"/>
    <dgm:cxn modelId="{75118F9B-FE99-4E7A-BD49-B4400631FA4C}" type="presOf" srcId="{52AD9C7E-CD45-4CEB-A61C-A3F038A6ED50}" destId="{81143525-6F37-49E7-8D4F-209EFE15B36C}" srcOrd="0" destOrd="0" presId="urn:microsoft.com/office/officeart/2005/8/layout/chevron2"/>
    <dgm:cxn modelId="{7236D82E-7018-433F-A0F1-93D96EAF437B}" type="presOf" srcId="{07C5C2C3-7F3D-42B9-9FE6-F915ADF9021E}" destId="{81143525-6F37-49E7-8D4F-209EFE15B36C}" srcOrd="0" destOrd="2" presId="urn:microsoft.com/office/officeart/2005/8/layout/chevron2"/>
    <dgm:cxn modelId="{75C9E1BC-2AF9-4D5F-97A8-9D07014E1640}" srcId="{9B95C86F-745B-4AF8-96BC-DDB9484AD967}" destId="{9404F6B4-E089-41FE-97CF-8249EDF87424}" srcOrd="2" destOrd="0" parTransId="{EADB2C5A-444A-4151-9398-1D87B480BC7C}" sibTransId="{2B62C835-B280-4387-80A7-281F49D974EA}"/>
    <dgm:cxn modelId="{CADC310D-85B9-42CC-AD27-58D1DA1ACCBD}" srcId="{51E34B65-63EB-4714-BE1B-D17DC1F6F06F}" destId="{07C5C2C3-7F3D-42B9-9FE6-F915ADF9021E}" srcOrd="2" destOrd="0" parTransId="{7F5F6BC9-1BCA-4826-A54F-481F40999BB6}" sibTransId="{47E1DD4D-ADBE-4735-BA80-4113F9F3CAE2}"/>
    <dgm:cxn modelId="{E7825F68-9489-4C8B-BD1A-C811C5DDAEBE}" type="presParOf" srcId="{6CA5ABFF-0BB1-483A-983F-FD6096125A9B}" destId="{654DF976-F2B8-41E9-8109-CB749D6FADBC}" srcOrd="0" destOrd="0" presId="urn:microsoft.com/office/officeart/2005/8/layout/chevron2"/>
    <dgm:cxn modelId="{1BA17AF8-5758-4FB9-A3F3-984506FB5B0B}" type="presParOf" srcId="{654DF976-F2B8-41E9-8109-CB749D6FADBC}" destId="{5F0F1263-8E46-48D9-A5E9-4E0975CC763D}" srcOrd="0" destOrd="0" presId="urn:microsoft.com/office/officeart/2005/8/layout/chevron2"/>
    <dgm:cxn modelId="{6441A64E-DD00-429D-9DC0-0923A4DC2CC4}" type="presParOf" srcId="{654DF976-F2B8-41E9-8109-CB749D6FADBC}" destId="{B519A547-FF88-487E-8602-8BA85C786834}" srcOrd="1" destOrd="0" presId="urn:microsoft.com/office/officeart/2005/8/layout/chevron2"/>
    <dgm:cxn modelId="{2EEC32EB-CD42-470A-BA8B-137517EE6B17}" type="presParOf" srcId="{6CA5ABFF-0BB1-483A-983F-FD6096125A9B}" destId="{C6862FF3-8C49-4CA6-80EA-E8893EF668EB}" srcOrd="1" destOrd="0" presId="urn:microsoft.com/office/officeart/2005/8/layout/chevron2"/>
    <dgm:cxn modelId="{60DD214F-A977-4E4C-867F-F9B7449DDB13}" type="presParOf" srcId="{6CA5ABFF-0BB1-483A-983F-FD6096125A9B}" destId="{AF5F1186-A71B-4B3B-B870-38D87C32E838}" srcOrd="2" destOrd="0" presId="urn:microsoft.com/office/officeart/2005/8/layout/chevron2"/>
    <dgm:cxn modelId="{0FFCBAB1-30E5-4899-80D4-015CF82F2727}" type="presParOf" srcId="{AF5F1186-A71B-4B3B-B870-38D87C32E838}" destId="{A68FDE28-579B-4CA0-A9A5-F89A7EBC024B}" srcOrd="0" destOrd="0" presId="urn:microsoft.com/office/officeart/2005/8/layout/chevron2"/>
    <dgm:cxn modelId="{3E7797CE-EEED-49D4-9E1A-BDA6E5D44BA8}" type="presParOf" srcId="{AF5F1186-A71B-4B3B-B870-38D87C32E838}" destId="{81143525-6F37-49E7-8D4F-209EFE15B36C}" srcOrd="1" destOrd="0" presId="urn:microsoft.com/office/officeart/2005/8/layout/chevron2"/>
    <dgm:cxn modelId="{1FA683B2-ED89-466E-96BF-24E23786BB75}" type="presParOf" srcId="{6CA5ABFF-0BB1-483A-983F-FD6096125A9B}" destId="{AAF03446-FD2F-41A1-95AC-32FE10C8481B}" srcOrd="3" destOrd="0" presId="urn:microsoft.com/office/officeart/2005/8/layout/chevron2"/>
    <dgm:cxn modelId="{240B63E0-49B5-440B-9DD3-81C96BF59D51}" type="presParOf" srcId="{6CA5ABFF-0BB1-483A-983F-FD6096125A9B}" destId="{3B9C9A1E-1EE4-4FF4-9D95-BCBF433B55FB}" srcOrd="4" destOrd="0" presId="urn:microsoft.com/office/officeart/2005/8/layout/chevron2"/>
    <dgm:cxn modelId="{3EAEFDB4-7F96-4C5B-ABA6-674CB9DFD4C3}" type="presParOf" srcId="{3B9C9A1E-1EE4-4FF4-9D95-BCBF433B55FB}" destId="{0469D06F-FA1D-4351-A9E9-D3008D71E747}" srcOrd="0" destOrd="0" presId="urn:microsoft.com/office/officeart/2005/8/layout/chevron2"/>
    <dgm:cxn modelId="{99523487-56FC-404E-BF76-A28B6F02B657}" type="presParOf" srcId="{3B9C9A1E-1EE4-4FF4-9D95-BCBF433B55FB}" destId="{3117AA12-5254-4AAD-9AE6-41BD5FEAC9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382F4-6B19-4F6C-BF75-2F32613DE8D2}">
      <dsp:nvSpPr>
        <dsp:cNvPr id="0" name=""/>
        <dsp:cNvSpPr/>
      </dsp:nvSpPr>
      <dsp:spPr>
        <a:xfrm>
          <a:off x="0" y="316740"/>
          <a:ext cx="5644769" cy="564476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D7881-D30F-4533-AF9E-0177DB0D99D4}">
      <dsp:nvSpPr>
        <dsp:cNvPr id="0" name=""/>
        <dsp:cNvSpPr/>
      </dsp:nvSpPr>
      <dsp:spPr>
        <a:xfrm>
          <a:off x="2822384" y="316740"/>
          <a:ext cx="6585564" cy="56447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b="1" kern="1200" dirty="0" smtClean="0">
              <a:solidFill>
                <a:srgbClr val="002060"/>
              </a:solidFill>
              <a:latin typeface="Times New Roman" panose="02020603050405020304" pitchFamily="18" charset="0"/>
              <a:cs typeface="Times New Roman" panose="02020603050405020304" pitchFamily="18" charset="0"/>
            </a:rPr>
            <a:t>Федеральный уровень</a:t>
          </a:r>
          <a:endParaRPr lang="ru-RU" sz="3400" b="1" kern="1200" dirty="0">
            <a:solidFill>
              <a:srgbClr val="002060"/>
            </a:solidFill>
            <a:latin typeface="Times New Roman" panose="02020603050405020304" pitchFamily="18" charset="0"/>
            <a:cs typeface="Times New Roman" panose="02020603050405020304" pitchFamily="18" charset="0"/>
          </a:endParaRPr>
        </a:p>
      </dsp:txBody>
      <dsp:txXfrm>
        <a:off x="2822384" y="316740"/>
        <a:ext cx="3292782" cy="1199513"/>
      </dsp:txXfrm>
    </dsp:sp>
    <dsp:sp modelId="{DFE0CE4F-791F-4865-8419-426D4C270376}">
      <dsp:nvSpPr>
        <dsp:cNvPr id="0" name=""/>
        <dsp:cNvSpPr/>
      </dsp:nvSpPr>
      <dsp:spPr>
        <a:xfrm>
          <a:off x="740875" y="1516254"/>
          <a:ext cx="4163017" cy="416301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00426-7B28-4493-B369-12DBFEE04E59}">
      <dsp:nvSpPr>
        <dsp:cNvPr id="0" name=""/>
        <dsp:cNvSpPr/>
      </dsp:nvSpPr>
      <dsp:spPr>
        <a:xfrm>
          <a:off x="2822384" y="1516254"/>
          <a:ext cx="6585564" cy="41630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b="1" kern="1200" dirty="0" smtClean="0">
              <a:solidFill>
                <a:srgbClr val="002060"/>
              </a:solidFill>
              <a:latin typeface="Times New Roman" panose="02020603050405020304" pitchFamily="18" charset="0"/>
              <a:cs typeface="Times New Roman" panose="02020603050405020304" pitchFamily="18" charset="0"/>
            </a:rPr>
            <a:t>Региональный уровень</a:t>
          </a:r>
          <a:endParaRPr lang="ru-RU" sz="3400" b="1" kern="1200" dirty="0">
            <a:solidFill>
              <a:srgbClr val="002060"/>
            </a:solidFill>
            <a:latin typeface="Times New Roman" panose="02020603050405020304" pitchFamily="18" charset="0"/>
            <a:cs typeface="Times New Roman" panose="02020603050405020304" pitchFamily="18" charset="0"/>
          </a:endParaRPr>
        </a:p>
      </dsp:txBody>
      <dsp:txXfrm>
        <a:off x="2822384" y="1516254"/>
        <a:ext cx="3292782" cy="1199513"/>
      </dsp:txXfrm>
    </dsp:sp>
    <dsp:sp modelId="{75F54F71-C19E-43D0-9BB3-5D4880F14ED7}">
      <dsp:nvSpPr>
        <dsp:cNvPr id="0" name=""/>
        <dsp:cNvSpPr/>
      </dsp:nvSpPr>
      <dsp:spPr>
        <a:xfrm>
          <a:off x="1481751" y="2715767"/>
          <a:ext cx="2681265" cy="268126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6868D-3FF7-482D-BBE7-2A4039D9879D}">
      <dsp:nvSpPr>
        <dsp:cNvPr id="0" name=""/>
        <dsp:cNvSpPr/>
      </dsp:nvSpPr>
      <dsp:spPr>
        <a:xfrm>
          <a:off x="2822384" y="2715767"/>
          <a:ext cx="6585564" cy="268126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b="1" kern="1200" dirty="0" smtClean="0">
              <a:solidFill>
                <a:srgbClr val="002060"/>
              </a:solidFill>
              <a:latin typeface="Times New Roman" panose="02020603050405020304" pitchFamily="18" charset="0"/>
              <a:cs typeface="Times New Roman" panose="02020603050405020304" pitchFamily="18" charset="0"/>
            </a:rPr>
            <a:t>Окружной уровень      </a:t>
          </a:r>
          <a:endParaRPr lang="ru-RU" sz="3400" kern="1200" dirty="0"/>
        </a:p>
      </dsp:txBody>
      <dsp:txXfrm>
        <a:off x="2822384" y="2715767"/>
        <a:ext cx="3292782" cy="1199513"/>
      </dsp:txXfrm>
    </dsp:sp>
    <dsp:sp modelId="{81F2CB96-5CE2-4FA7-BF94-2E7BEAFD5409}">
      <dsp:nvSpPr>
        <dsp:cNvPr id="0" name=""/>
        <dsp:cNvSpPr/>
      </dsp:nvSpPr>
      <dsp:spPr>
        <a:xfrm>
          <a:off x="2222627" y="3915281"/>
          <a:ext cx="1199513" cy="119951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BFBC2-E068-42E6-9E2B-03B9A4FB5871}">
      <dsp:nvSpPr>
        <dsp:cNvPr id="0" name=""/>
        <dsp:cNvSpPr/>
      </dsp:nvSpPr>
      <dsp:spPr>
        <a:xfrm>
          <a:off x="2822384" y="3915281"/>
          <a:ext cx="6585564" cy="11995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b="1" kern="1200" dirty="0" smtClean="0">
              <a:solidFill>
                <a:srgbClr val="002060"/>
              </a:solidFill>
              <a:latin typeface="Times New Roman" panose="02020603050405020304" pitchFamily="18" charset="0"/>
              <a:cs typeface="Times New Roman" panose="02020603050405020304" pitchFamily="18" charset="0"/>
            </a:rPr>
            <a:t>Школьный уровень</a:t>
          </a:r>
          <a:endParaRPr lang="ru-RU" sz="3400" b="1" kern="1200" dirty="0">
            <a:solidFill>
              <a:srgbClr val="002060"/>
            </a:solidFill>
            <a:latin typeface="Times New Roman" panose="02020603050405020304" pitchFamily="18" charset="0"/>
            <a:cs typeface="Times New Roman" panose="02020603050405020304" pitchFamily="18" charset="0"/>
          </a:endParaRPr>
        </a:p>
      </dsp:txBody>
      <dsp:txXfrm>
        <a:off x="2822384" y="3915281"/>
        <a:ext cx="3292782" cy="1199513"/>
      </dsp:txXfrm>
    </dsp:sp>
    <dsp:sp modelId="{E4440724-3538-464D-A55F-A8ADA63E687F}">
      <dsp:nvSpPr>
        <dsp:cNvPr id="0" name=""/>
        <dsp:cNvSpPr/>
      </dsp:nvSpPr>
      <dsp:spPr>
        <a:xfrm>
          <a:off x="6115166" y="316740"/>
          <a:ext cx="3292782" cy="11995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ru-RU" sz="2800" b="1" kern="1200" dirty="0" smtClean="0">
              <a:solidFill>
                <a:srgbClr val="C00000"/>
              </a:solidFill>
              <a:latin typeface="Times New Roman" panose="02020603050405020304" pitchFamily="18" charset="0"/>
              <a:cs typeface="Times New Roman" panose="02020603050405020304" pitchFamily="18" charset="0"/>
            </a:rPr>
            <a:t>ФИОКО</a:t>
          </a:r>
          <a:endParaRPr lang="ru-RU" sz="2800" b="1" kern="1200" dirty="0">
            <a:solidFill>
              <a:srgbClr val="C00000"/>
            </a:solidFill>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ru-RU" sz="2800" b="1" i="1" kern="1200" dirty="0" smtClean="0">
              <a:solidFill>
                <a:srgbClr val="0070C0"/>
              </a:solidFill>
              <a:latin typeface="Times New Roman" panose="02020603050405020304" pitchFamily="18" charset="0"/>
              <a:cs typeface="Times New Roman" panose="02020603050405020304" pitchFamily="18" charset="0"/>
            </a:rPr>
            <a:t>Методические рекомендации</a:t>
          </a:r>
          <a:endParaRPr lang="ru-RU" sz="2800" b="1" i="1" kern="1200" dirty="0">
            <a:solidFill>
              <a:srgbClr val="0070C0"/>
            </a:solidFill>
            <a:latin typeface="Times New Roman" panose="02020603050405020304" pitchFamily="18" charset="0"/>
            <a:cs typeface="Times New Roman" panose="02020603050405020304" pitchFamily="18" charset="0"/>
          </a:endParaRPr>
        </a:p>
      </dsp:txBody>
      <dsp:txXfrm>
        <a:off x="6115166" y="316740"/>
        <a:ext cx="3292782" cy="1199513"/>
      </dsp:txXfrm>
    </dsp:sp>
    <dsp:sp modelId="{3BF1B9F3-3702-4F36-84F5-A0CF5F9FF161}">
      <dsp:nvSpPr>
        <dsp:cNvPr id="0" name=""/>
        <dsp:cNvSpPr/>
      </dsp:nvSpPr>
      <dsp:spPr>
        <a:xfrm>
          <a:off x="6115166" y="1516254"/>
          <a:ext cx="3292782" cy="11995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ru-RU" sz="2800" b="1" kern="1200" dirty="0" smtClean="0">
              <a:solidFill>
                <a:srgbClr val="C00000"/>
              </a:solidFill>
              <a:latin typeface="Times New Roman" panose="02020603050405020304" pitchFamily="18" charset="0"/>
              <a:cs typeface="Times New Roman" panose="02020603050405020304" pitchFamily="18" charset="0"/>
            </a:rPr>
            <a:t>СИПКРО</a:t>
          </a:r>
          <a:endParaRPr lang="ru-RU" sz="2800" b="1" kern="1200" dirty="0">
            <a:solidFill>
              <a:srgbClr val="C00000"/>
            </a:solidFill>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ru-RU" sz="2800" b="1" i="1" kern="1200" dirty="0" smtClean="0">
              <a:solidFill>
                <a:srgbClr val="0070C0"/>
              </a:solidFill>
              <a:latin typeface="Times New Roman" panose="02020603050405020304" pitchFamily="18" charset="0"/>
              <a:cs typeface="Times New Roman" panose="02020603050405020304" pitchFamily="18" charset="0"/>
            </a:rPr>
            <a:t>Методические рекомендации</a:t>
          </a:r>
          <a:endParaRPr lang="ru-RU" sz="2800" kern="1200" dirty="0"/>
        </a:p>
      </dsp:txBody>
      <dsp:txXfrm>
        <a:off x="6115166" y="1516254"/>
        <a:ext cx="3292782" cy="1199513"/>
      </dsp:txXfrm>
    </dsp:sp>
    <dsp:sp modelId="{A929B9C1-93FD-4E68-B659-E12A039D094C}">
      <dsp:nvSpPr>
        <dsp:cNvPr id="0" name=""/>
        <dsp:cNvSpPr/>
      </dsp:nvSpPr>
      <dsp:spPr>
        <a:xfrm>
          <a:off x="6115166" y="3915281"/>
          <a:ext cx="3292782" cy="11995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ru-RU" sz="2800" b="1" kern="1200" dirty="0" smtClean="0">
              <a:solidFill>
                <a:srgbClr val="C00000"/>
              </a:solidFill>
              <a:latin typeface="Times New Roman" panose="02020603050405020304" pitchFamily="18" charset="0"/>
              <a:cs typeface="Times New Roman" panose="02020603050405020304" pitchFamily="18" charset="0"/>
            </a:rPr>
            <a:t>ШНОР</a:t>
          </a:r>
          <a:endParaRPr lang="ru-RU" sz="2800" b="1" kern="1200" dirty="0">
            <a:solidFill>
              <a:srgbClr val="C00000"/>
            </a:solidFill>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ru-RU" sz="2800" b="1" i="1" kern="1200" dirty="0" smtClean="0">
              <a:solidFill>
                <a:srgbClr val="0070C0"/>
              </a:solidFill>
              <a:latin typeface="Times New Roman" panose="02020603050405020304" pitchFamily="18" charset="0"/>
              <a:cs typeface="Times New Roman" panose="02020603050405020304" pitchFamily="18" charset="0"/>
            </a:rPr>
            <a:t>Методическая работа</a:t>
          </a:r>
          <a:endParaRPr lang="ru-RU" sz="2800" b="1" i="1" kern="1200" dirty="0">
            <a:solidFill>
              <a:srgbClr val="0070C0"/>
            </a:solidFill>
            <a:latin typeface="Times New Roman" panose="02020603050405020304" pitchFamily="18" charset="0"/>
            <a:cs typeface="Times New Roman" panose="02020603050405020304" pitchFamily="18" charset="0"/>
          </a:endParaRPr>
        </a:p>
      </dsp:txBody>
      <dsp:txXfrm>
        <a:off x="6115166" y="3915281"/>
        <a:ext cx="3292782" cy="1199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F99C2-86EB-49C0-8B05-F744EF61716F}">
      <dsp:nvSpPr>
        <dsp:cNvPr id="0" name=""/>
        <dsp:cNvSpPr/>
      </dsp:nvSpPr>
      <dsp:spPr>
        <a:xfrm>
          <a:off x="6353592" y="6254461"/>
          <a:ext cx="612118" cy="91440"/>
        </a:xfrm>
        <a:custGeom>
          <a:avLst/>
          <a:gdLst/>
          <a:ahLst/>
          <a:cxnLst/>
          <a:rect l="0" t="0" r="0" b="0"/>
          <a:pathLst>
            <a:path>
              <a:moveTo>
                <a:pt x="0" y="45720"/>
              </a:moveTo>
              <a:lnTo>
                <a:pt x="612118"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644348" y="6284878"/>
        <a:ext cx="30605" cy="30605"/>
      </dsp:txXfrm>
    </dsp:sp>
    <dsp:sp modelId="{2E13D9AB-7084-4C7A-A6CE-B9C342C17EFD}">
      <dsp:nvSpPr>
        <dsp:cNvPr id="0" name=""/>
        <dsp:cNvSpPr/>
      </dsp:nvSpPr>
      <dsp:spPr>
        <a:xfrm>
          <a:off x="2680883" y="3384222"/>
          <a:ext cx="612118" cy="2915958"/>
        </a:xfrm>
        <a:custGeom>
          <a:avLst/>
          <a:gdLst/>
          <a:ahLst/>
          <a:cxnLst/>
          <a:rect l="0" t="0" r="0" b="0"/>
          <a:pathLst>
            <a:path>
              <a:moveTo>
                <a:pt x="0" y="0"/>
              </a:moveTo>
              <a:lnTo>
                <a:pt x="306059" y="0"/>
              </a:lnTo>
              <a:lnTo>
                <a:pt x="306059" y="2915958"/>
              </a:lnTo>
              <a:lnTo>
                <a:pt x="612118" y="291595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latin typeface="Times New Roman" panose="02020603050405020304" pitchFamily="18" charset="0"/>
            <a:cs typeface="Times New Roman" panose="02020603050405020304" pitchFamily="18" charset="0"/>
          </a:endParaRPr>
        </a:p>
      </dsp:txBody>
      <dsp:txXfrm>
        <a:off x="2912455" y="4767714"/>
        <a:ext cx="148975" cy="148975"/>
      </dsp:txXfrm>
    </dsp:sp>
    <dsp:sp modelId="{55B3D6E9-1D34-487B-9DAA-A0D7EB3DCE84}">
      <dsp:nvSpPr>
        <dsp:cNvPr id="0" name=""/>
        <dsp:cNvSpPr/>
      </dsp:nvSpPr>
      <dsp:spPr>
        <a:xfrm>
          <a:off x="6353592" y="5088077"/>
          <a:ext cx="612118" cy="91440"/>
        </a:xfrm>
        <a:custGeom>
          <a:avLst/>
          <a:gdLst/>
          <a:ahLst/>
          <a:cxnLst/>
          <a:rect l="0" t="0" r="0" b="0"/>
          <a:pathLst>
            <a:path>
              <a:moveTo>
                <a:pt x="0" y="45720"/>
              </a:moveTo>
              <a:lnTo>
                <a:pt x="612118"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644348" y="5118494"/>
        <a:ext cx="30605" cy="30605"/>
      </dsp:txXfrm>
    </dsp:sp>
    <dsp:sp modelId="{3AF510CF-3508-4D0A-BE50-4862592A6704}">
      <dsp:nvSpPr>
        <dsp:cNvPr id="0" name=""/>
        <dsp:cNvSpPr/>
      </dsp:nvSpPr>
      <dsp:spPr>
        <a:xfrm>
          <a:off x="2680883" y="3384222"/>
          <a:ext cx="612118" cy="1749575"/>
        </a:xfrm>
        <a:custGeom>
          <a:avLst/>
          <a:gdLst/>
          <a:ahLst/>
          <a:cxnLst/>
          <a:rect l="0" t="0" r="0" b="0"/>
          <a:pathLst>
            <a:path>
              <a:moveTo>
                <a:pt x="0" y="0"/>
              </a:moveTo>
              <a:lnTo>
                <a:pt x="306059" y="0"/>
              </a:lnTo>
              <a:lnTo>
                <a:pt x="306059" y="1749575"/>
              </a:lnTo>
              <a:lnTo>
                <a:pt x="612118" y="17495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latin typeface="Times New Roman" panose="02020603050405020304" pitchFamily="18" charset="0"/>
            <a:cs typeface="Times New Roman" panose="02020603050405020304" pitchFamily="18" charset="0"/>
          </a:endParaRPr>
        </a:p>
      </dsp:txBody>
      <dsp:txXfrm>
        <a:off x="2940603" y="4212671"/>
        <a:ext cx="92678" cy="92678"/>
      </dsp:txXfrm>
    </dsp:sp>
    <dsp:sp modelId="{70651508-AFCF-4D6A-B385-29877E7C2F09}">
      <dsp:nvSpPr>
        <dsp:cNvPr id="0" name=""/>
        <dsp:cNvSpPr/>
      </dsp:nvSpPr>
      <dsp:spPr>
        <a:xfrm>
          <a:off x="6353592" y="3921694"/>
          <a:ext cx="612118" cy="91440"/>
        </a:xfrm>
        <a:custGeom>
          <a:avLst/>
          <a:gdLst/>
          <a:ahLst/>
          <a:cxnLst/>
          <a:rect l="0" t="0" r="0" b="0"/>
          <a:pathLst>
            <a:path>
              <a:moveTo>
                <a:pt x="0" y="45720"/>
              </a:moveTo>
              <a:lnTo>
                <a:pt x="612118"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644348" y="3952111"/>
        <a:ext cx="30605" cy="30605"/>
      </dsp:txXfrm>
    </dsp:sp>
    <dsp:sp modelId="{0A6ABA09-5790-4392-BFB7-36C7B8F1FB0B}">
      <dsp:nvSpPr>
        <dsp:cNvPr id="0" name=""/>
        <dsp:cNvSpPr/>
      </dsp:nvSpPr>
      <dsp:spPr>
        <a:xfrm>
          <a:off x="2680883" y="3384222"/>
          <a:ext cx="612118" cy="583191"/>
        </a:xfrm>
        <a:custGeom>
          <a:avLst/>
          <a:gdLst/>
          <a:ahLst/>
          <a:cxnLst/>
          <a:rect l="0" t="0" r="0" b="0"/>
          <a:pathLst>
            <a:path>
              <a:moveTo>
                <a:pt x="0" y="0"/>
              </a:moveTo>
              <a:lnTo>
                <a:pt x="306059" y="0"/>
              </a:lnTo>
              <a:lnTo>
                <a:pt x="306059" y="583191"/>
              </a:lnTo>
              <a:lnTo>
                <a:pt x="612118" y="58319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965806" y="3654681"/>
        <a:ext cx="42272" cy="42272"/>
      </dsp:txXfrm>
    </dsp:sp>
    <dsp:sp modelId="{1BEC6D2D-3996-451E-B644-E4BC0B876DFE}">
      <dsp:nvSpPr>
        <dsp:cNvPr id="0" name=""/>
        <dsp:cNvSpPr/>
      </dsp:nvSpPr>
      <dsp:spPr>
        <a:xfrm>
          <a:off x="6353592" y="2755310"/>
          <a:ext cx="612118" cy="91440"/>
        </a:xfrm>
        <a:custGeom>
          <a:avLst/>
          <a:gdLst/>
          <a:ahLst/>
          <a:cxnLst/>
          <a:rect l="0" t="0" r="0" b="0"/>
          <a:pathLst>
            <a:path>
              <a:moveTo>
                <a:pt x="0" y="45720"/>
              </a:moveTo>
              <a:lnTo>
                <a:pt x="612118"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644348" y="2785727"/>
        <a:ext cx="30605" cy="30605"/>
      </dsp:txXfrm>
    </dsp:sp>
    <dsp:sp modelId="{70A11542-BEA4-4603-9802-5269FE2F1B46}">
      <dsp:nvSpPr>
        <dsp:cNvPr id="0" name=""/>
        <dsp:cNvSpPr/>
      </dsp:nvSpPr>
      <dsp:spPr>
        <a:xfrm>
          <a:off x="2680883" y="2801030"/>
          <a:ext cx="612118" cy="583191"/>
        </a:xfrm>
        <a:custGeom>
          <a:avLst/>
          <a:gdLst/>
          <a:ahLst/>
          <a:cxnLst/>
          <a:rect l="0" t="0" r="0" b="0"/>
          <a:pathLst>
            <a:path>
              <a:moveTo>
                <a:pt x="0" y="583191"/>
              </a:moveTo>
              <a:lnTo>
                <a:pt x="306059" y="583191"/>
              </a:lnTo>
              <a:lnTo>
                <a:pt x="306059" y="0"/>
              </a:lnTo>
              <a:lnTo>
                <a:pt x="61211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1" kern="1200">
            <a:latin typeface="Times New Roman" panose="02020603050405020304" pitchFamily="18" charset="0"/>
            <a:cs typeface="Times New Roman" panose="02020603050405020304" pitchFamily="18" charset="0"/>
          </a:endParaRPr>
        </a:p>
      </dsp:txBody>
      <dsp:txXfrm>
        <a:off x="2965806" y="3071490"/>
        <a:ext cx="42272" cy="42272"/>
      </dsp:txXfrm>
    </dsp:sp>
    <dsp:sp modelId="{A5DEE3E4-05D6-4BC2-BABA-22B225C44642}">
      <dsp:nvSpPr>
        <dsp:cNvPr id="0" name=""/>
        <dsp:cNvSpPr/>
      </dsp:nvSpPr>
      <dsp:spPr>
        <a:xfrm>
          <a:off x="6353592" y="1588927"/>
          <a:ext cx="612118" cy="91440"/>
        </a:xfrm>
        <a:custGeom>
          <a:avLst/>
          <a:gdLst/>
          <a:ahLst/>
          <a:cxnLst/>
          <a:rect l="0" t="0" r="0" b="0"/>
          <a:pathLst>
            <a:path>
              <a:moveTo>
                <a:pt x="0" y="45720"/>
              </a:moveTo>
              <a:lnTo>
                <a:pt x="612118"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644348" y="1619344"/>
        <a:ext cx="30605" cy="30605"/>
      </dsp:txXfrm>
    </dsp:sp>
    <dsp:sp modelId="{C5BBC483-6DE9-456A-A616-05F41B92F513}">
      <dsp:nvSpPr>
        <dsp:cNvPr id="0" name=""/>
        <dsp:cNvSpPr/>
      </dsp:nvSpPr>
      <dsp:spPr>
        <a:xfrm>
          <a:off x="2680883" y="1634647"/>
          <a:ext cx="612118" cy="1749575"/>
        </a:xfrm>
        <a:custGeom>
          <a:avLst/>
          <a:gdLst/>
          <a:ahLst/>
          <a:cxnLst/>
          <a:rect l="0" t="0" r="0" b="0"/>
          <a:pathLst>
            <a:path>
              <a:moveTo>
                <a:pt x="0" y="1749575"/>
              </a:moveTo>
              <a:lnTo>
                <a:pt x="306059" y="1749575"/>
              </a:lnTo>
              <a:lnTo>
                <a:pt x="306059" y="0"/>
              </a:lnTo>
              <a:lnTo>
                <a:pt x="61211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latin typeface="Times New Roman" panose="02020603050405020304" pitchFamily="18" charset="0"/>
            <a:cs typeface="Times New Roman" panose="02020603050405020304" pitchFamily="18" charset="0"/>
          </a:endParaRPr>
        </a:p>
      </dsp:txBody>
      <dsp:txXfrm>
        <a:off x="2940603" y="2463095"/>
        <a:ext cx="92678" cy="92678"/>
      </dsp:txXfrm>
    </dsp:sp>
    <dsp:sp modelId="{D6FA5123-DFDA-4BCE-B74F-AE95044D096C}">
      <dsp:nvSpPr>
        <dsp:cNvPr id="0" name=""/>
        <dsp:cNvSpPr/>
      </dsp:nvSpPr>
      <dsp:spPr>
        <a:xfrm>
          <a:off x="6353592" y="422543"/>
          <a:ext cx="612118" cy="91440"/>
        </a:xfrm>
        <a:custGeom>
          <a:avLst/>
          <a:gdLst/>
          <a:ahLst/>
          <a:cxnLst/>
          <a:rect l="0" t="0" r="0" b="0"/>
          <a:pathLst>
            <a:path>
              <a:moveTo>
                <a:pt x="0" y="45720"/>
              </a:moveTo>
              <a:lnTo>
                <a:pt x="612118"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644348" y="452960"/>
        <a:ext cx="30605" cy="30605"/>
      </dsp:txXfrm>
    </dsp:sp>
    <dsp:sp modelId="{978889CA-5362-432A-BF02-35FF0E08831E}">
      <dsp:nvSpPr>
        <dsp:cNvPr id="0" name=""/>
        <dsp:cNvSpPr/>
      </dsp:nvSpPr>
      <dsp:spPr>
        <a:xfrm>
          <a:off x="2680883" y="468263"/>
          <a:ext cx="612118" cy="2915958"/>
        </a:xfrm>
        <a:custGeom>
          <a:avLst/>
          <a:gdLst/>
          <a:ahLst/>
          <a:cxnLst/>
          <a:rect l="0" t="0" r="0" b="0"/>
          <a:pathLst>
            <a:path>
              <a:moveTo>
                <a:pt x="0" y="2915958"/>
              </a:moveTo>
              <a:lnTo>
                <a:pt x="306059" y="2915958"/>
              </a:lnTo>
              <a:lnTo>
                <a:pt x="306059" y="0"/>
              </a:lnTo>
              <a:lnTo>
                <a:pt x="612118"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latin typeface="Times New Roman" panose="02020603050405020304" pitchFamily="18" charset="0"/>
            <a:cs typeface="Times New Roman" panose="02020603050405020304" pitchFamily="18" charset="0"/>
          </a:endParaRPr>
        </a:p>
      </dsp:txBody>
      <dsp:txXfrm>
        <a:off x="2912455" y="1851755"/>
        <a:ext cx="148975" cy="148975"/>
      </dsp:txXfrm>
    </dsp:sp>
    <dsp:sp modelId="{51D1B497-9D2B-4173-92EA-01D61A751474}">
      <dsp:nvSpPr>
        <dsp:cNvPr id="0" name=""/>
        <dsp:cNvSpPr/>
      </dsp:nvSpPr>
      <dsp:spPr>
        <a:xfrm rot="16200000">
          <a:off x="-241213" y="2917669"/>
          <a:ext cx="4911088" cy="933106"/>
        </a:xfrm>
        <a:prstGeom prst="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b="1" kern="1200" dirty="0" smtClean="0">
              <a:latin typeface="Times New Roman" panose="02020603050405020304" pitchFamily="18" charset="0"/>
              <a:cs typeface="Times New Roman" panose="02020603050405020304" pitchFamily="18" charset="0"/>
            </a:rPr>
            <a:t>Организационно-методическое сопровождение</a:t>
          </a:r>
          <a:endParaRPr lang="ru-RU" sz="2900" b="1" kern="1200" dirty="0">
            <a:latin typeface="Times New Roman" panose="02020603050405020304" pitchFamily="18" charset="0"/>
            <a:cs typeface="Times New Roman" panose="02020603050405020304" pitchFamily="18" charset="0"/>
          </a:endParaRPr>
        </a:p>
      </dsp:txBody>
      <dsp:txXfrm>
        <a:off x="-241213" y="2917669"/>
        <a:ext cx="4911088" cy="933106"/>
      </dsp:txXfrm>
    </dsp:sp>
    <dsp:sp modelId="{003E1232-4C37-4303-92C0-495FA0088470}">
      <dsp:nvSpPr>
        <dsp:cNvPr id="0" name=""/>
        <dsp:cNvSpPr/>
      </dsp:nvSpPr>
      <dsp:spPr>
        <a:xfrm>
          <a:off x="3293002" y="1710"/>
          <a:ext cx="3060590" cy="933106"/>
        </a:xfrm>
        <a:prstGeom prst="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Педагогически и методический совет</a:t>
          </a:r>
          <a:endParaRPr lang="ru-RU" sz="2000" b="1" kern="1200" dirty="0">
            <a:latin typeface="Times New Roman" panose="02020603050405020304" pitchFamily="18" charset="0"/>
            <a:cs typeface="Times New Roman" panose="02020603050405020304" pitchFamily="18" charset="0"/>
          </a:endParaRPr>
        </a:p>
      </dsp:txBody>
      <dsp:txXfrm>
        <a:off x="3293002" y="1710"/>
        <a:ext cx="3060590" cy="933106"/>
      </dsp:txXfrm>
    </dsp:sp>
    <dsp:sp modelId="{E4B3DBCE-A2D7-40B2-BE55-F6121C1EB133}">
      <dsp:nvSpPr>
        <dsp:cNvPr id="0" name=""/>
        <dsp:cNvSpPr/>
      </dsp:nvSpPr>
      <dsp:spPr>
        <a:xfrm>
          <a:off x="6965710" y="1710"/>
          <a:ext cx="3060590" cy="933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Анализ результатов диагностики, постановка целей и задач</a:t>
          </a:r>
          <a:endParaRPr lang="ru-RU" sz="2000" b="1" kern="1200" dirty="0">
            <a:latin typeface="Times New Roman" panose="02020603050405020304" pitchFamily="18" charset="0"/>
            <a:cs typeface="Times New Roman" panose="02020603050405020304" pitchFamily="18" charset="0"/>
          </a:endParaRPr>
        </a:p>
      </dsp:txBody>
      <dsp:txXfrm>
        <a:off x="6965710" y="1710"/>
        <a:ext cx="3060590" cy="933106"/>
      </dsp:txXfrm>
    </dsp:sp>
    <dsp:sp modelId="{331618F6-24DA-42EE-8153-88FAB751CFF8}">
      <dsp:nvSpPr>
        <dsp:cNvPr id="0" name=""/>
        <dsp:cNvSpPr/>
      </dsp:nvSpPr>
      <dsp:spPr>
        <a:xfrm>
          <a:off x="3293002" y="1168093"/>
          <a:ext cx="3060590" cy="933106"/>
        </a:xfrm>
        <a:prstGeom prst="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КПК, методический семинар в школе</a:t>
          </a:r>
          <a:endParaRPr lang="ru-RU" sz="2000" b="1" kern="1200" dirty="0">
            <a:latin typeface="Times New Roman" panose="02020603050405020304" pitchFamily="18" charset="0"/>
            <a:cs typeface="Times New Roman" panose="02020603050405020304" pitchFamily="18" charset="0"/>
          </a:endParaRPr>
        </a:p>
      </dsp:txBody>
      <dsp:txXfrm>
        <a:off x="3293002" y="1168093"/>
        <a:ext cx="3060590" cy="933106"/>
      </dsp:txXfrm>
    </dsp:sp>
    <dsp:sp modelId="{BA199F25-64E2-4184-985B-E7591E221EE6}">
      <dsp:nvSpPr>
        <dsp:cNvPr id="0" name=""/>
        <dsp:cNvSpPr/>
      </dsp:nvSpPr>
      <dsp:spPr>
        <a:xfrm>
          <a:off x="6965710" y="1168093"/>
          <a:ext cx="3060590" cy="933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С привлечением специалистов СИПКРО, РЦ</a:t>
          </a:r>
          <a:endParaRPr lang="ru-RU" sz="2000" b="1" kern="1200" dirty="0">
            <a:latin typeface="Times New Roman" panose="02020603050405020304" pitchFamily="18" charset="0"/>
            <a:cs typeface="Times New Roman" panose="02020603050405020304" pitchFamily="18" charset="0"/>
          </a:endParaRPr>
        </a:p>
      </dsp:txBody>
      <dsp:txXfrm>
        <a:off x="6965710" y="1168093"/>
        <a:ext cx="3060590" cy="933106"/>
      </dsp:txXfrm>
    </dsp:sp>
    <dsp:sp modelId="{DC3524F8-2C7F-425C-9211-9EFFF8596C56}">
      <dsp:nvSpPr>
        <dsp:cNvPr id="0" name=""/>
        <dsp:cNvSpPr/>
      </dsp:nvSpPr>
      <dsp:spPr>
        <a:xfrm>
          <a:off x="3293002" y="2334477"/>
          <a:ext cx="3060590" cy="933106"/>
        </a:xfrm>
        <a:prstGeom prst="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Проектировочные сессии</a:t>
          </a:r>
          <a:endParaRPr lang="ru-RU" sz="2000" b="1" kern="1200" dirty="0">
            <a:latin typeface="Times New Roman" panose="02020603050405020304" pitchFamily="18" charset="0"/>
            <a:cs typeface="Times New Roman" panose="02020603050405020304" pitchFamily="18" charset="0"/>
          </a:endParaRPr>
        </a:p>
      </dsp:txBody>
      <dsp:txXfrm>
        <a:off x="3293002" y="2334477"/>
        <a:ext cx="3060590" cy="933106"/>
      </dsp:txXfrm>
    </dsp:sp>
    <dsp:sp modelId="{EA249649-FC3C-4A1E-A230-2C6335608333}">
      <dsp:nvSpPr>
        <dsp:cNvPr id="0" name=""/>
        <dsp:cNvSpPr/>
      </dsp:nvSpPr>
      <dsp:spPr>
        <a:xfrm>
          <a:off x="6965710" y="2334477"/>
          <a:ext cx="3060590" cy="933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Совместное проектирование уроков, разработка инструментов</a:t>
          </a:r>
          <a:endParaRPr lang="ru-RU" sz="2000" b="1" kern="1200" dirty="0">
            <a:latin typeface="Times New Roman" panose="02020603050405020304" pitchFamily="18" charset="0"/>
            <a:cs typeface="Times New Roman" panose="02020603050405020304" pitchFamily="18" charset="0"/>
          </a:endParaRPr>
        </a:p>
      </dsp:txBody>
      <dsp:txXfrm>
        <a:off x="6965710" y="2334477"/>
        <a:ext cx="3060590" cy="933106"/>
      </dsp:txXfrm>
    </dsp:sp>
    <dsp:sp modelId="{40D1F72F-E522-4FC7-8894-FDDB57FADA9A}">
      <dsp:nvSpPr>
        <dsp:cNvPr id="0" name=""/>
        <dsp:cNvSpPr/>
      </dsp:nvSpPr>
      <dsp:spPr>
        <a:xfrm>
          <a:off x="3293002" y="3500860"/>
          <a:ext cx="3060590" cy="933106"/>
        </a:xfrm>
        <a:prstGeom prst="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Педагогическая повседневная практика</a:t>
          </a:r>
          <a:endParaRPr lang="ru-RU" sz="2000" b="1" kern="1200" dirty="0">
            <a:latin typeface="Times New Roman" panose="02020603050405020304" pitchFamily="18" charset="0"/>
            <a:cs typeface="Times New Roman" panose="02020603050405020304" pitchFamily="18" charset="0"/>
          </a:endParaRPr>
        </a:p>
      </dsp:txBody>
      <dsp:txXfrm>
        <a:off x="3293002" y="3500860"/>
        <a:ext cx="3060590" cy="933106"/>
      </dsp:txXfrm>
    </dsp:sp>
    <dsp:sp modelId="{0DA6438F-1F18-42C0-8378-1F49F717ABAF}">
      <dsp:nvSpPr>
        <dsp:cNvPr id="0" name=""/>
        <dsp:cNvSpPr/>
      </dsp:nvSpPr>
      <dsp:spPr>
        <a:xfrm>
          <a:off x="6965710" y="3500860"/>
          <a:ext cx="3060590" cy="933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Реализация методических рекомендаций</a:t>
          </a:r>
          <a:endParaRPr lang="ru-RU" sz="2000" b="1" kern="1200" dirty="0">
            <a:latin typeface="Times New Roman" panose="02020603050405020304" pitchFamily="18" charset="0"/>
            <a:cs typeface="Times New Roman" panose="02020603050405020304" pitchFamily="18" charset="0"/>
          </a:endParaRPr>
        </a:p>
      </dsp:txBody>
      <dsp:txXfrm>
        <a:off x="6965710" y="3500860"/>
        <a:ext cx="3060590" cy="933106"/>
      </dsp:txXfrm>
    </dsp:sp>
    <dsp:sp modelId="{C5B21A31-8580-4D48-AC62-3838260D9394}">
      <dsp:nvSpPr>
        <dsp:cNvPr id="0" name=""/>
        <dsp:cNvSpPr/>
      </dsp:nvSpPr>
      <dsp:spPr>
        <a:xfrm>
          <a:off x="3293002" y="4667244"/>
          <a:ext cx="3060590" cy="933106"/>
        </a:xfrm>
        <a:prstGeom prst="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Взаимопосещение уроков и их педагогический анализ</a:t>
          </a:r>
          <a:endParaRPr lang="ru-RU" sz="2000" b="1" kern="1200" dirty="0">
            <a:latin typeface="Times New Roman" panose="02020603050405020304" pitchFamily="18" charset="0"/>
            <a:cs typeface="Times New Roman" panose="02020603050405020304" pitchFamily="18" charset="0"/>
          </a:endParaRPr>
        </a:p>
      </dsp:txBody>
      <dsp:txXfrm>
        <a:off x="3293002" y="4667244"/>
        <a:ext cx="3060590" cy="933106"/>
      </dsp:txXfrm>
    </dsp:sp>
    <dsp:sp modelId="{BE10D87D-8F71-4E76-BFFB-D4AB319DBD3E}">
      <dsp:nvSpPr>
        <dsp:cNvPr id="0" name=""/>
        <dsp:cNvSpPr/>
      </dsp:nvSpPr>
      <dsp:spPr>
        <a:xfrm>
          <a:off x="6965710" y="4667244"/>
          <a:ext cx="3060590" cy="933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Кураторская методика</a:t>
          </a:r>
        </a:p>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Исследование урока</a:t>
          </a:r>
          <a:endParaRPr lang="ru-RU" sz="2000" b="1" kern="1200" dirty="0">
            <a:latin typeface="Times New Roman" panose="02020603050405020304" pitchFamily="18" charset="0"/>
            <a:cs typeface="Times New Roman" panose="02020603050405020304" pitchFamily="18" charset="0"/>
          </a:endParaRPr>
        </a:p>
      </dsp:txBody>
      <dsp:txXfrm>
        <a:off x="6965710" y="4667244"/>
        <a:ext cx="3060590" cy="933106"/>
      </dsp:txXfrm>
    </dsp:sp>
    <dsp:sp modelId="{9B21C395-DF1A-4396-97D0-2C389B0A07B4}">
      <dsp:nvSpPr>
        <dsp:cNvPr id="0" name=""/>
        <dsp:cNvSpPr/>
      </dsp:nvSpPr>
      <dsp:spPr>
        <a:xfrm>
          <a:off x="3293002" y="5833627"/>
          <a:ext cx="3060590" cy="933106"/>
        </a:xfrm>
        <a:prstGeom prst="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Мастер-классы,  творческие мастерские</a:t>
          </a:r>
          <a:endParaRPr lang="ru-RU" sz="2000" b="1" kern="1200" dirty="0">
            <a:latin typeface="Times New Roman" panose="02020603050405020304" pitchFamily="18" charset="0"/>
            <a:cs typeface="Times New Roman" panose="02020603050405020304" pitchFamily="18" charset="0"/>
          </a:endParaRPr>
        </a:p>
      </dsp:txBody>
      <dsp:txXfrm>
        <a:off x="3293002" y="5833627"/>
        <a:ext cx="3060590" cy="933106"/>
      </dsp:txXfrm>
    </dsp:sp>
    <dsp:sp modelId="{532CA69C-8039-4007-9831-424C1FC56975}">
      <dsp:nvSpPr>
        <dsp:cNvPr id="0" name=""/>
        <dsp:cNvSpPr/>
      </dsp:nvSpPr>
      <dsp:spPr>
        <a:xfrm>
          <a:off x="6965710" y="5833627"/>
          <a:ext cx="3060590" cy="933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Трансляция успешных практик, обмен опытом</a:t>
          </a:r>
          <a:endParaRPr lang="ru-RU" sz="2000" b="1" kern="1200" dirty="0">
            <a:latin typeface="Times New Roman" panose="02020603050405020304" pitchFamily="18" charset="0"/>
            <a:cs typeface="Times New Roman" panose="02020603050405020304" pitchFamily="18" charset="0"/>
          </a:endParaRPr>
        </a:p>
      </dsp:txBody>
      <dsp:txXfrm>
        <a:off x="6965710" y="5833627"/>
        <a:ext cx="3060590" cy="933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1263-8E46-48D9-A5E9-4E0975CC763D}">
      <dsp:nvSpPr>
        <dsp:cNvPr id="0" name=""/>
        <dsp:cNvSpPr/>
      </dsp:nvSpPr>
      <dsp:spPr>
        <a:xfrm rot="5400000">
          <a:off x="-432592" y="436350"/>
          <a:ext cx="2883950" cy="2018765"/>
        </a:xfrm>
        <a:prstGeom prst="chevron">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ru-RU" sz="5600" kern="1200" dirty="0" smtClean="0"/>
            <a:t>1</a:t>
          </a:r>
          <a:endParaRPr lang="ru-RU" sz="5600" kern="1200" dirty="0"/>
        </a:p>
      </dsp:txBody>
      <dsp:txXfrm rot="-5400000">
        <a:off x="1" y="1013141"/>
        <a:ext cx="2018765" cy="865185"/>
      </dsp:txXfrm>
    </dsp:sp>
    <dsp:sp modelId="{B519A547-FF88-487E-8602-8BA85C786834}">
      <dsp:nvSpPr>
        <dsp:cNvPr id="0" name=""/>
        <dsp:cNvSpPr/>
      </dsp:nvSpPr>
      <dsp:spPr>
        <a:xfrm rot="5400000">
          <a:off x="6119393" y="-4096870"/>
          <a:ext cx="1874567" cy="100758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solidFill>
                <a:srgbClr val="C00000"/>
              </a:solidFill>
              <a:latin typeface="Times New Roman" panose="02020603050405020304" pitchFamily="18" charset="0"/>
              <a:cs typeface="Times New Roman" panose="02020603050405020304" pitchFamily="18" charset="0"/>
            </a:rPr>
            <a:t>Информационный этап</a:t>
          </a:r>
          <a:endParaRPr lang="ru-RU" sz="2400" b="1" kern="1200" dirty="0">
            <a:solidFill>
              <a:srgbClr val="C0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b="1" kern="1200" dirty="0" smtClean="0">
              <a:solidFill>
                <a:srgbClr val="002060"/>
              </a:solidFill>
              <a:latin typeface="Times New Roman" panose="02020603050405020304" pitchFamily="18" charset="0"/>
              <a:cs typeface="Times New Roman" panose="02020603050405020304" pitchFamily="18" charset="0"/>
            </a:rPr>
            <a:t>Учитель организует беседу с детьми и родителями, в ходе которой объясняет суть, цели и возможности индивидуальных маршрутов. На данном этапе ученик фиксирует, что он должен знать и уметь к концу прохождения маршрута.</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rot="-5400000">
        <a:off x="2018765" y="95267"/>
        <a:ext cx="9984315" cy="1691549"/>
      </dsp:txXfrm>
    </dsp:sp>
    <dsp:sp modelId="{A68FDE28-579B-4CA0-A9A5-F89A7EBC024B}">
      <dsp:nvSpPr>
        <dsp:cNvPr id="0" name=""/>
        <dsp:cNvSpPr/>
      </dsp:nvSpPr>
      <dsp:spPr>
        <a:xfrm rot="5400000">
          <a:off x="-432592" y="3375362"/>
          <a:ext cx="2883950" cy="2018765"/>
        </a:xfrm>
        <a:prstGeom prst="chevron">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ru-RU" sz="5600" kern="1200" dirty="0" smtClean="0"/>
            <a:t>2</a:t>
          </a:r>
          <a:endParaRPr lang="ru-RU" sz="5600" kern="1200" dirty="0"/>
        </a:p>
      </dsp:txBody>
      <dsp:txXfrm rot="-5400000">
        <a:off x="1" y="3952153"/>
        <a:ext cx="2018765" cy="865185"/>
      </dsp:txXfrm>
    </dsp:sp>
    <dsp:sp modelId="{81143525-6F37-49E7-8D4F-209EFE15B36C}">
      <dsp:nvSpPr>
        <dsp:cNvPr id="0" name=""/>
        <dsp:cNvSpPr/>
      </dsp:nvSpPr>
      <dsp:spPr>
        <a:xfrm rot="5400000">
          <a:off x="5799367" y="-1157858"/>
          <a:ext cx="2514620" cy="1007582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solidFill>
                <a:srgbClr val="C00000"/>
              </a:solidFill>
              <a:latin typeface="Times New Roman" panose="02020603050405020304" pitchFamily="18" charset="0"/>
              <a:cs typeface="Times New Roman" panose="02020603050405020304" pitchFamily="18" charset="0"/>
            </a:rPr>
            <a:t>Диагностика и выбор методов</a:t>
          </a:r>
          <a:endParaRPr lang="ru-RU" sz="2400" b="1" kern="1200" dirty="0">
            <a:solidFill>
              <a:srgbClr val="C0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ru-RU" sz="2000" b="1" kern="1200" dirty="0" smtClean="0">
              <a:solidFill>
                <a:srgbClr val="002060"/>
              </a:solidFill>
              <a:latin typeface="Times New Roman" panose="02020603050405020304" pitchFamily="18" charset="0"/>
              <a:cs typeface="Times New Roman" panose="02020603050405020304" pitchFamily="18" charset="0"/>
            </a:rPr>
            <a:t>Учитель (совместно с психологом и классным руководителем) проводит ряд тестов с целью определения личностных качеств и индивидуальных познавательных особенностей  каждого ученика. Здесь важно выявить особенности нервной системы, определить, какой вид деятельности будет более результативным для ребенка, выяснить, что именно мешает заниматься успешно.</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rot="-5400000">
        <a:off x="2018765" y="2745498"/>
        <a:ext cx="9953070" cy="2269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1263-8E46-48D9-A5E9-4E0975CC763D}">
      <dsp:nvSpPr>
        <dsp:cNvPr id="0" name=""/>
        <dsp:cNvSpPr/>
      </dsp:nvSpPr>
      <dsp:spPr>
        <a:xfrm rot="5400000">
          <a:off x="-316569" y="633932"/>
          <a:ext cx="2110461" cy="1477323"/>
        </a:xfrm>
        <a:prstGeom prst="chevron">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ru-RU" sz="4100" kern="1200" dirty="0" smtClean="0"/>
            <a:t>3</a:t>
          </a:r>
          <a:endParaRPr lang="ru-RU" sz="4100" kern="1200" dirty="0"/>
        </a:p>
      </dsp:txBody>
      <dsp:txXfrm rot="-5400000">
        <a:off x="1" y="1056025"/>
        <a:ext cx="1477323" cy="633138"/>
      </dsp:txXfrm>
    </dsp:sp>
    <dsp:sp modelId="{B519A547-FF88-487E-8602-8BA85C786834}">
      <dsp:nvSpPr>
        <dsp:cNvPr id="0" name=""/>
        <dsp:cNvSpPr/>
      </dsp:nvSpPr>
      <dsp:spPr>
        <a:xfrm rot="5400000">
          <a:off x="5836807" y="-4354075"/>
          <a:ext cx="1995708" cy="107146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solidFill>
                <a:srgbClr val="C00000"/>
              </a:solidFill>
              <a:latin typeface="Times New Roman" panose="02020603050405020304" pitchFamily="18" charset="0"/>
              <a:cs typeface="Times New Roman" panose="02020603050405020304" pitchFamily="18" charset="0"/>
            </a:rPr>
            <a:t>Этап определения целей и задач ИОМ</a:t>
          </a:r>
          <a:endParaRPr lang="ru-RU" sz="2400" b="1" kern="1200" dirty="0">
            <a:solidFill>
              <a:srgbClr val="C00000"/>
            </a:solidFill>
            <a:latin typeface="Times New Roman" panose="02020603050405020304" pitchFamily="18" charset="0"/>
            <a:cs typeface="Times New Roman" panose="02020603050405020304" pitchFamily="18" charset="0"/>
          </a:endParaRPr>
        </a:p>
        <a:p>
          <a:pPr marL="0" lvl="1" indent="-228600" algn="l" defTabSz="889000">
            <a:lnSpc>
              <a:spcPct val="100000"/>
            </a:lnSpc>
            <a:spcBef>
              <a:spcPct val="0"/>
            </a:spcBef>
            <a:spcAft>
              <a:spcPts val="0"/>
            </a:spcAft>
            <a:buChar char="••"/>
          </a:pPr>
          <a:r>
            <a:rPr lang="ru-RU" sz="2000" b="1" kern="1200" dirty="0" smtClean="0">
              <a:solidFill>
                <a:srgbClr val="002060"/>
              </a:solidFill>
              <a:latin typeface="Times New Roman" panose="02020603050405020304" pitchFamily="18" charset="0"/>
              <a:cs typeface="Times New Roman" panose="02020603050405020304" pitchFamily="18" charset="0"/>
            </a:rPr>
            <a:t>Для учащихся начальных классов цели и задачи определяет учитель. Это может быть кратковременная цель (например, "Ликвидация пробелов по теме "Сложение столбиком"). Учащиеся основной школы должны принимать самое активное участие в определении целей и задач своего ИОМ, а старшеклассники в идеале — сами должны определять, чего они хотят достичь, и что для этого нужно сделать. Роль учителя в этом случае — только в качестве консультанта.</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rot="-5400000">
        <a:off x="1477323" y="102831"/>
        <a:ext cx="10617254" cy="1800864"/>
      </dsp:txXfrm>
    </dsp:sp>
    <dsp:sp modelId="{A68FDE28-579B-4CA0-A9A5-F89A7EBC024B}">
      <dsp:nvSpPr>
        <dsp:cNvPr id="0" name=""/>
        <dsp:cNvSpPr/>
      </dsp:nvSpPr>
      <dsp:spPr>
        <a:xfrm rot="5400000">
          <a:off x="-316569" y="2815532"/>
          <a:ext cx="2110461" cy="1477323"/>
        </a:xfrm>
        <a:prstGeom prst="chevron">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ru-RU" sz="4100" kern="1200" dirty="0" smtClean="0"/>
            <a:t>4</a:t>
          </a:r>
          <a:endParaRPr lang="ru-RU" sz="4100" kern="1200" dirty="0"/>
        </a:p>
      </dsp:txBody>
      <dsp:txXfrm rot="-5400000">
        <a:off x="1" y="3237625"/>
        <a:ext cx="1477323" cy="633138"/>
      </dsp:txXfrm>
    </dsp:sp>
    <dsp:sp modelId="{81143525-6F37-49E7-8D4F-209EFE15B36C}">
      <dsp:nvSpPr>
        <dsp:cNvPr id="0" name=""/>
        <dsp:cNvSpPr/>
      </dsp:nvSpPr>
      <dsp:spPr>
        <a:xfrm rot="5400000">
          <a:off x="5914567" y="-2172475"/>
          <a:ext cx="1840187" cy="107146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solidFill>
                <a:srgbClr val="C00000"/>
              </a:solidFill>
              <a:latin typeface="Times New Roman" panose="02020603050405020304" pitchFamily="18" charset="0"/>
              <a:cs typeface="Times New Roman" panose="02020603050405020304" pitchFamily="18" charset="0"/>
            </a:rPr>
            <a:t>Этап составления маршрута</a:t>
          </a:r>
          <a:endParaRPr lang="ru-RU" sz="2400" b="1" kern="1200" dirty="0">
            <a:solidFill>
              <a:srgbClr val="C0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b="1" kern="1200" dirty="0" smtClean="0">
              <a:solidFill>
                <a:srgbClr val="002060"/>
              </a:solidFill>
              <a:latin typeface="Times New Roman" panose="02020603050405020304" pitchFamily="18" charset="0"/>
              <a:cs typeface="Times New Roman" panose="02020603050405020304" pitchFamily="18" charset="0"/>
            </a:rPr>
            <a:t>Теперь важен вопрос: "Как я буду двигаться к выполнению цели?".</a:t>
          </a:r>
          <a:endParaRPr lang="ru-RU" sz="2000" b="1" kern="1200" dirty="0">
            <a:solidFill>
              <a:srgbClr val="00206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b="1" kern="1200" dirty="0" smtClean="0">
              <a:solidFill>
                <a:srgbClr val="002060"/>
              </a:solidFill>
              <a:latin typeface="Times New Roman" panose="02020603050405020304" pitchFamily="18" charset="0"/>
              <a:cs typeface="Times New Roman" panose="02020603050405020304" pitchFamily="18" charset="0"/>
            </a:rPr>
            <a:t>В маршруте определяются ПОР, учебное содержание, которое необходимо освоить; способы деятельности, источники получения знаний, сроки и форма контроля.</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rot="-5400000">
        <a:off x="1477323" y="2354600"/>
        <a:ext cx="10624845" cy="1660525"/>
      </dsp:txXfrm>
    </dsp:sp>
    <dsp:sp modelId="{0469D06F-FA1D-4351-A9E9-D3008D71E747}">
      <dsp:nvSpPr>
        <dsp:cNvPr id="0" name=""/>
        <dsp:cNvSpPr/>
      </dsp:nvSpPr>
      <dsp:spPr>
        <a:xfrm rot="5400000">
          <a:off x="-316569" y="5134113"/>
          <a:ext cx="2110461" cy="1477323"/>
        </a:xfrm>
        <a:prstGeom prst="chevron">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ru-RU" sz="4100" kern="1200" dirty="0" smtClean="0"/>
            <a:t>5</a:t>
          </a:r>
          <a:endParaRPr lang="ru-RU" sz="4100" kern="1200" dirty="0"/>
        </a:p>
      </dsp:txBody>
      <dsp:txXfrm rot="-5400000">
        <a:off x="1" y="5556206"/>
        <a:ext cx="1477323" cy="633138"/>
      </dsp:txXfrm>
    </dsp:sp>
    <dsp:sp modelId="{3117AA12-5254-4AAD-9AE6-41BD5FEAC976}">
      <dsp:nvSpPr>
        <dsp:cNvPr id="0" name=""/>
        <dsp:cNvSpPr/>
      </dsp:nvSpPr>
      <dsp:spPr>
        <a:xfrm rot="5400000">
          <a:off x="5806302" y="480626"/>
          <a:ext cx="2114149" cy="105454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ru-RU" sz="2400" b="1" kern="1200" dirty="0" smtClean="0">
              <a:solidFill>
                <a:srgbClr val="C00000"/>
              </a:solidFill>
              <a:latin typeface="Times New Roman" panose="02020603050405020304" pitchFamily="18" charset="0"/>
              <a:cs typeface="Times New Roman" panose="02020603050405020304" pitchFamily="18" charset="0"/>
            </a:rPr>
            <a:t>Этап подведения итогов</a:t>
          </a:r>
          <a:endParaRPr lang="ru-RU" sz="2400" b="1" kern="1200" dirty="0">
            <a:solidFill>
              <a:srgbClr val="C0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ru-RU" sz="2000" b="1" kern="1200" dirty="0" smtClean="0">
              <a:solidFill>
                <a:srgbClr val="002060"/>
              </a:solidFill>
              <a:latin typeface="Times New Roman" panose="02020603050405020304" pitchFamily="18" charset="0"/>
              <a:cs typeface="Times New Roman" panose="02020603050405020304" pitchFamily="18" charset="0"/>
            </a:rPr>
            <a:t>После завершения прохождения учеником ИОМ обязательно проводится итоговая аттестация (тестирование, контрольная, устный опрос, доклад и т.д.). Здесь важно не только оценить знания ребенка и уровень его умений и навыков, но и определить, насколько успешным было прохождение ИОМ, уложился ли он в срок, с какими трудностями ребенок столкнулся, что ему необходимо доработать.</a:t>
          </a:r>
          <a:endParaRPr lang="ru-RU" sz="2000" b="1" kern="1200" dirty="0">
            <a:solidFill>
              <a:srgbClr val="002060"/>
            </a:solidFill>
            <a:latin typeface="Times New Roman" panose="02020603050405020304" pitchFamily="18" charset="0"/>
            <a:cs typeface="Times New Roman" panose="02020603050405020304" pitchFamily="18" charset="0"/>
          </a:endParaRPr>
        </a:p>
      </dsp:txBody>
      <dsp:txXfrm rot="-5400000">
        <a:off x="1590631" y="4799501"/>
        <a:ext cx="10442287" cy="190774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C6956-9D32-4A1D-908B-01C680024543}" type="datetimeFigureOut">
              <a:rPr lang="ru-RU" smtClean="0"/>
              <a:t>27.04.2021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E76E1-9CEC-477C-B18E-8DAA1A9A3D7A}" type="slidenum">
              <a:rPr lang="ru-RU" smtClean="0"/>
              <a:t>‹#›</a:t>
            </a:fld>
            <a:endParaRPr lang="ru-RU"/>
          </a:p>
        </p:txBody>
      </p:sp>
    </p:spTree>
    <p:extLst>
      <p:ext uri="{BB962C8B-B14F-4D97-AF65-F5344CB8AC3E}">
        <p14:creationId xmlns:p14="http://schemas.microsoft.com/office/powerpoint/2010/main" val="374233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6E76E1-9CEC-477C-B18E-8DAA1A9A3D7A}" type="slidenum">
              <a:rPr lang="ru-RU" smtClean="0"/>
              <a:t>32</a:t>
            </a:fld>
            <a:endParaRPr lang="ru-RU"/>
          </a:p>
        </p:txBody>
      </p:sp>
    </p:spTree>
    <p:extLst>
      <p:ext uri="{BB962C8B-B14F-4D97-AF65-F5344CB8AC3E}">
        <p14:creationId xmlns:p14="http://schemas.microsoft.com/office/powerpoint/2010/main" val="352422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C8FA70-D922-4FB9-9E58-38954F8B9A87}" type="slidenum">
              <a:rPr lang="ru-RU" smtClean="0"/>
              <a:t>47</a:t>
            </a:fld>
            <a:endParaRPr lang="ru-RU"/>
          </a:p>
        </p:txBody>
      </p:sp>
    </p:spTree>
    <p:extLst>
      <p:ext uri="{BB962C8B-B14F-4D97-AF65-F5344CB8AC3E}">
        <p14:creationId xmlns:p14="http://schemas.microsoft.com/office/powerpoint/2010/main" val="412058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B33876-D382-42DB-9C18-C83C5EB196F6}"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122499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B33876-D382-42DB-9C18-C83C5EB196F6}"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308896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B33876-D382-42DB-9C18-C83C5EB196F6}"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32211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B33876-D382-42DB-9C18-C83C5EB196F6}"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236757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B33876-D382-42DB-9C18-C83C5EB196F6}"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428316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B33876-D382-42DB-9C18-C83C5EB196F6}"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20531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B33876-D382-42DB-9C18-C83C5EB196F6}" type="datetimeFigureOut">
              <a:rPr lang="ru-RU" smtClean="0"/>
              <a:t>27.04.2021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229875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B33876-D382-42DB-9C18-C83C5EB196F6}" type="datetimeFigureOut">
              <a:rPr lang="ru-RU" smtClean="0"/>
              <a:t>27.04.2021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307971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B33876-D382-42DB-9C18-C83C5EB196F6}" type="datetimeFigureOut">
              <a:rPr lang="ru-RU" smtClean="0"/>
              <a:t>27.04.2021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18011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B33876-D382-42DB-9C18-C83C5EB196F6}"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347167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B33876-D382-42DB-9C18-C83C5EB196F6}"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478D89-07E7-4641-A279-08A223D36361}" type="slidenum">
              <a:rPr lang="ru-RU" smtClean="0"/>
              <a:t>‹#›</a:t>
            </a:fld>
            <a:endParaRPr lang="ru-RU"/>
          </a:p>
        </p:txBody>
      </p:sp>
    </p:spTree>
    <p:extLst>
      <p:ext uri="{BB962C8B-B14F-4D97-AF65-F5344CB8AC3E}">
        <p14:creationId xmlns:p14="http://schemas.microsoft.com/office/powerpoint/2010/main" val="242773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876-D382-42DB-9C18-C83C5EB196F6}" type="datetimeFigureOut">
              <a:rPr lang="ru-RU" smtClean="0"/>
              <a:t>27.04.2021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78D89-07E7-4641-A279-08A223D36361}" type="slidenum">
              <a:rPr lang="ru-RU" smtClean="0"/>
              <a:t>‹#›</a:t>
            </a:fld>
            <a:endParaRPr lang="ru-RU"/>
          </a:p>
        </p:txBody>
      </p:sp>
    </p:spTree>
    <p:extLst>
      <p:ext uri="{BB962C8B-B14F-4D97-AF65-F5344CB8AC3E}">
        <p14:creationId xmlns:p14="http://schemas.microsoft.com/office/powerpoint/2010/main" val="326423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 Id="rId9"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2935" y="1226014"/>
            <a:ext cx="9785023" cy="2387600"/>
          </a:xfrm>
        </p:spPr>
        <p:txBody>
          <a:bodyPr>
            <a:normAutofit fontScale="90000"/>
          </a:bodyPr>
          <a:lstStyle/>
          <a:p>
            <a:r>
              <a:rPr lang="ru-RU" sz="4400" b="1" dirty="0">
                <a:solidFill>
                  <a:srgbClr val="C00000"/>
                </a:solidFill>
                <a:latin typeface="Times New Roman" panose="02020603050405020304" pitchFamily="18" charset="0"/>
                <a:cs typeface="Times New Roman" panose="02020603050405020304" pitchFamily="18" charset="0"/>
              </a:rPr>
              <a:t>Методические основы осуществления адресной дифференцированной помощи обучающимся </a:t>
            </a:r>
            <a:r>
              <a:rPr lang="ru-RU" sz="4400" b="1" dirty="0" smtClean="0">
                <a:solidFill>
                  <a:srgbClr val="C00000"/>
                </a:solidFill>
                <a:latin typeface="Times New Roman" panose="02020603050405020304" pitchFamily="18" charset="0"/>
                <a:cs typeface="Times New Roman" panose="02020603050405020304" pitchFamily="18" charset="0"/>
              </a:rPr>
              <a:t>с рисками академической </a:t>
            </a:r>
            <a:r>
              <a:rPr lang="ru-RU" sz="4400" b="1" dirty="0" err="1" smtClean="0">
                <a:solidFill>
                  <a:srgbClr val="C00000"/>
                </a:solidFill>
                <a:latin typeface="Times New Roman" panose="02020603050405020304" pitchFamily="18" charset="0"/>
                <a:cs typeface="Times New Roman" panose="02020603050405020304" pitchFamily="18" charset="0"/>
              </a:rPr>
              <a:t>неуспешности</a:t>
            </a:r>
            <a:endParaRPr lang="ru-RU" sz="4400" b="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856322" y="5399267"/>
            <a:ext cx="9225813" cy="630597"/>
          </a:xfrm>
        </p:spPr>
        <p:txBody>
          <a:bodyPr>
            <a:normAutofit/>
          </a:bodyPr>
          <a:lstStyle/>
          <a:p>
            <a:r>
              <a:rPr lang="ru-RU" sz="1800" b="1" i="1" dirty="0" smtClean="0">
                <a:solidFill>
                  <a:srgbClr val="002060"/>
                </a:solidFill>
                <a:latin typeface="Times New Roman" panose="02020603050405020304" pitchFamily="18" charset="0"/>
                <a:cs typeface="Times New Roman" panose="02020603050405020304" pitchFamily="18" charset="0"/>
              </a:rPr>
              <a:t>И.В. Сорокина</a:t>
            </a:r>
            <a:r>
              <a:rPr lang="ru-RU" sz="1800" b="1" dirty="0" smtClean="0">
                <a:solidFill>
                  <a:srgbClr val="002060"/>
                </a:solidFill>
                <a:latin typeface="Times New Roman" panose="02020603050405020304" pitchFamily="18" charset="0"/>
                <a:cs typeface="Times New Roman" panose="02020603050405020304" pitchFamily="18" charset="0"/>
              </a:rPr>
              <a:t>, к.п.н., доцент. заведующий кафедрой педагогики и психологии</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695" y="157335"/>
            <a:ext cx="1310440" cy="13104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618" y="3739499"/>
            <a:ext cx="2589361" cy="258936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1288"/>
            <a:ext cx="1677971" cy="958841"/>
          </a:xfrm>
          <a:prstGeom prst="rect">
            <a:avLst/>
          </a:prstGeom>
        </p:spPr>
      </p:pic>
      <p:sp>
        <p:nvSpPr>
          <p:cNvPr id="7" name="TextBox 6"/>
          <p:cNvSpPr txBox="1"/>
          <p:nvPr/>
        </p:nvSpPr>
        <p:spPr>
          <a:xfrm>
            <a:off x="5448693" y="6089715"/>
            <a:ext cx="2535810" cy="369332"/>
          </a:xfrm>
          <a:prstGeom prst="rect">
            <a:avLst/>
          </a:prstGeom>
          <a:noFill/>
        </p:spPr>
        <p:txBody>
          <a:bodyPr wrap="square" rtlCol="0">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2021 год</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62433" y="273377"/>
            <a:ext cx="7777113" cy="461665"/>
          </a:xfrm>
          <a:prstGeom prst="rect">
            <a:avLst/>
          </a:prstGeom>
          <a:noFill/>
        </p:spPr>
        <p:txBody>
          <a:bodyPr wrap="square" rtlCol="0">
            <a:spAutoFit/>
          </a:bodyPr>
          <a:lstStyle/>
          <a:p>
            <a:pPr algn="ctr"/>
            <a:r>
              <a:rPr lang="ru-RU" sz="2400" b="1" i="1" dirty="0" smtClean="0">
                <a:solidFill>
                  <a:srgbClr val="002060"/>
                </a:solidFill>
                <a:latin typeface="Times New Roman" panose="02020603050405020304" pitchFamily="18" charset="0"/>
                <a:cs typeface="Times New Roman" panose="02020603050405020304" pitchFamily="18" charset="0"/>
              </a:rPr>
              <a:t>Обучающие семинары для управленческих команд </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p:txBody>
          <a:bodyPr/>
          <a:lstStyle/>
          <a:p>
            <a:fld id="{509E13E4-3DE1-40E3-BA9F-1E0E5CB08B69}" type="slidenum">
              <a:rPr lang="ru-RU" smtClean="0"/>
              <a:t>1</a:t>
            </a:fld>
            <a:endParaRPr lang="ru-RU"/>
          </a:p>
        </p:txBody>
      </p:sp>
    </p:spTree>
    <p:extLst>
      <p:ext uri="{BB962C8B-B14F-4D97-AF65-F5344CB8AC3E}">
        <p14:creationId xmlns:p14="http://schemas.microsoft.com/office/powerpoint/2010/main" val="274466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2" name="Picture 4" descr="https://medianar.ru/files/presentations/medianar_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69" y="122548"/>
            <a:ext cx="11759905" cy="638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9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76693"/>
          </a:xfrm>
        </p:spPr>
        <p:txBody>
          <a:bodyPr>
            <a:norm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Типы неуспевающих учащихся (по Н.И. </a:t>
            </a:r>
            <a:r>
              <a:rPr lang="ru-RU" sz="3600" b="1" dirty="0" err="1" smtClean="0">
                <a:solidFill>
                  <a:srgbClr val="C00000"/>
                </a:solidFill>
                <a:latin typeface="Times New Roman" panose="02020603050405020304" pitchFamily="18" charset="0"/>
                <a:cs typeface="Times New Roman" panose="02020603050405020304" pitchFamily="18" charset="0"/>
              </a:rPr>
              <a:t>Мурачковскому</a:t>
            </a:r>
            <a:r>
              <a:rPr lang="ru-RU" sz="3600" b="1" dirty="0" smtClean="0">
                <a:solidFill>
                  <a:srgbClr val="C00000"/>
                </a:solidFill>
                <a:latin typeface="Times New Roman" panose="02020603050405020304" pitchFamily="18" charset="0"/>
                <a:cs typeface="Times New Roman" panose="02020603050405020304" pitchFamily="18" charset="0"/>
              </a:rPr>
              <a:t>)</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9682" y="876693"/>
            <a:ext cx="11774079" cy="1200329"/>
          </a:xfrm>
          <a:prstGeom prst="rect">
            <a:avLst/>
          </a:prstGeom>
          <a:noFill/>
        </p:spPr>
        <p:txBody>
          <a:bodyPr wrap="square" rtlCol="0">
            <a:sp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В основу классификации положены два признака: </a:t>
            </a:r>
          </a:p>
          <a:p>
            <a:pPr marL="457200" indent="-457200">
              <a:buAutoNum type="arabicParenR"/>
            </a:pPr>
            <a:r>
              <a:rPr lang="ru-RU" sz="2400" b="1" dirty="0" smtClean="0">
                <a:solidFill>
                  <a:srgbClr val="002060"/>
                </a:solidFill>
                <a:latin typeface="Times New Roman" panose="02020603050405020304" pitchFamily="18" charset="0"/>
                <a:cs typeface="Times New Roman" panose="02020603050405020304" pitchFamily="18" charset="0"/>
              </a:rPr>
              <a:t>особенности мыслительной деятельности; </a:t>
            </a:r>
          </a:p>
          <a:p>
            <a:pPr marL="457200" indent="-457200">
              <a:buAutoNum type="arabicParenR"/>
            </a:pPr>
            <a:r>
              <a:rPr lang="ru-RU" sz="2400" b="1" dirty="0" smtClean="0">
                <a:solidFill>
                  <a:srgbClr val="002060"/>
                </a:solidFill>
                <a:latin typeface="Times New Roman" panose="02020603050405020304" pitchFamily="18" charset="0"/>
                <a:cs typeface="Times New Roman" panose="02020603050405020304" pitchFamily="18" charset="0"/>
              </a:rPr>
              <a:t>направленность личности, её отношение к учению</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3076" name="Picture 4" descr="https://medianar.ru/files/presentations/medianar_1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936" y="2077022"/>
            <a:ext cx="10072507" cy="474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55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https://medianar.ru/files/presentations/medianar_13/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98" y="142661"/>
            <a:ext cx="11928802" cy="623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2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https://ds05.infourok.ru/uploads/ex/02ea/00123ee1-63fa8dd4/im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9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https://medianar.ru/files/presentations/medianar_1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10" y="246357"/>
            <a:ext cx="11354553" cy="63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01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https://ds05.infourok.ru/uploads/ex/02ea/00123ee1-63fa8dd4/img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5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https://medianar.ru/files/presentations/medianar_1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66" y="170942"/>
            <a:ext cx="11494268" cy="646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45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50" name="Picture 6" descr="https://medianar.ru/files/presentations/medianar_1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88" y="227503"/>
            <a:ext cx="11561305" cy="650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05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535" y="772998"/>
            <a:ext cx="9916998" cy="2062103"/>
          </a:xfrm>
          <a:prstGeom prst="rect">
            <a:avLst/>
          </a:prstGeom>
          <a:noFill/>
        </p:spPr>
        <p:txBody>
          <a:bodyPr wrap="square" rtlCol="0">
            <a:spAutoFit/>
          </a:bodyPr>
          <a:lstStyle/>
          <a:p>
            <a:pPr algn="just"/>
            <a:r>
              <a:rPr lang="ru-RU" sz="3200" b="1" dirty="0" smtClean="0">
                <a:solidFill>
                  <a:srgbClr val="002060"/>
                </a:solidFill>
                <a:latin typeface="Times New Roman" panose="02020603050405020304" pitchFamily="18" charset="0"/>
                <a:cs typeface="Times New Roman" panose="02020603050405020304" pitchFamily="18" charset="0"/>
              </a:rPr>
              <a:t>Каждый ученик, несмотря на свои психологические особенности, должен достичь обязательного (базового) уровня усвоения учебного материала в соответствии с требованиями ФГОС ОО</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95546" y="3459637"/>
            <a:ext cx="10642862" cy="1569660"/>
          </a:xfrm>
          <a:prstGeom prst="rect">
            <a:avLst/>
          </a:prstGeom>
          <a:noFill/>
        </p:spPr>
        <p:txBody>
          <a:bodyPr wrap="square" rtlCol="0">
            <a:spAutoFit/>
          </a:bodyPr>
          <a:lstStyle/>
          <a:p>
            <a:pPr algn="just"/>
            <a:r>
              <a:rPr lang="ru-RU" sz="3200" b="1" i="1" u="sng" dirty="0" smtClean="0">
                <a:solidFill>
                  <a:srgbClr val="002060"/>
                </a:solidFill>
                <a:latin typeface="Times New Roman" panose="02020603050405020304" pitchFamily="18" charset="0"/>
                <a:cs typeface="Times New Roman" panose="02020603050405020304" pitchFamily="18" charset="0"/>
              </a:rPr>
              <a:t>Задача каждого учителя: </a:t>
            </a:r>
            <a:r>
              <a:rPr lang="ru-RU" sz="3200" b="1" dirty="0" smtClean="0">
                <a:solidFill>
                  <a:srgbClr val="002060"/>
                </a:solidFill>
                <a:latin typeface="Times New Roman" panose="02020603050405020304" pitchFamily="18" charset="0"/>
                <a:cs typeface="Times New Roman" panose="02020603050405020304" pitchFamily="18" charset="0"/>
              </a:rPr>
              <a:t>приспособить технологию учебного труда к индивидуальным особенностям и возможностями школьников</a:t>
            </a:r>
            <a:endParaRPr lang="ru-RU"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314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PmkJhBv3wu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29" t="27642" r="5323" b="9265"/>
          <a:stretch/>
        </p:blipFill>
        <p:spPr bwMode="auto">
          <a:xfrm>
            <a:off x="3610465" y="1225484"/>
            <a:ext cx="7918516" cy="43269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951" y="197963"/>
            <a:ext cx="11849492" cy="369332"/>
          </a:xfrm>
          <a:prstGeom prst="rect">
            <a:avLst/>
          </a:prstGeom>
          <a:noFill/>
        </p:spPr>
        <p:txBody>
          <a:bodyPr wrap="square" rtlCol="0">
            <a:spAutoFit/>
          </a:bodyPr>
          <a:lstStyle/>
          <a:p>
            <a:r>
              <a:rPr lang="ru-RU" b="1" i="1" dirty="0" smtClean="0">
                <a:solidFill>
                  <a:srgbClr val="C00000"/>
                </a:solidFill>
                <a:latin typeface="Times New Roman" panose="02020603050405020304" pitchFamily="18" charset="0"/>
                <a:cs typeface="Times New Roman" panose="02020603050405020304" pitchFamily="18" charset="0"/>
              </a:rPr>
              <a:t>Основное назначение дифференциации и индивидуализации обучения – повышение качества образования в школе</a:t>
            </a:r>
            <a:endParaRPr lang="ru-RU" b="1" i="1"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70" y="1800519"/>
            <a:ext cx="3379509" cy="3379509"/>
          </a:xfrm>
          <a:prstGeom prst="rect">
            <a:avLst/>
          </a:prstGeom>
        </p:spPr>
      </p:pic>
      <p:sp>
        <p:nvSpPr>
          <p:cNvPr id="4" name="TextBox 3"/>
          <p:cNvSpPr txBox="1"/>
          <p:nvPr/>
        </p:nvSpPr>
        <p:spPr>
          <a:xfrm>
            <a:off x="3538979" y="5459145"/>
            <a:ext cx="5854045" cy="954107"/>
          </a:xfrm>
          <a:prstGeom prst="rect">
            <a:avLst/>
          </a:prstGeom>
          <a:noFill/>
        </p:spPr>
        <p:txBody>
          <a:bodyPr wrap="square" rtlCol="0">
            <a:spAutoFit/>
          </a:bodyPr>
          <a:lstStyle/>
          <a:p>
            <a:r>
              <a:rPr lang="ru-RU" sz="2800" b="1" dirty="0" smtClean="0">
                <a:latin typeface="Arial Black" panose="020B0A04020102020204" pitchFamily="34" charset="0"/>
                <a:cs typeface="Times New Roman" panose="02020603050405020304" pitchFamily="18" charset="0"/>
              </a:rPr>
              <a:t>Что для этого может сделать учитель?</a:t>
            </a:r>
            <a:endParaRPr lang="ru-RU" sz="2800" b="1"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614691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642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7457" r="-34"/>
          <a:stretch/>
        </p:blipFill>
        <p:spPr>
          <a:xfrm>
            <a:off x="1514573" y="424206"/>
            <a:ext cx="9147142" cy="5660796"/>
          </a:xfrm>
          <a:prstGeom prst="rect">
            <a:avLst/>
          </a:prstGeom>
        </p:spPr>
      </p:pic>
    </p:spTree>
    <p:extLst>
      <p:ext uri="{BB962C8B-B14F-4D97-AF65-F5344CB8AC3E}">
        <p14:creationId xmlns:p14="http://schemas.microsoft.com/office/powerpoint/2010/main" val="148177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fs00.infourok.ru/images/doc/126/147869/img7.jpg"/>
          <p:cNvPicPr>
            <a:picLocks noChangeAspect="1" noChangeArrowheads="1"/>
          </p:cNvPicPr>
          <p:nvPr/>
        </p:nvPicPr>
        <p:blipFill rotWithShape="1">
          <a:blip r:embed="rId2">
            <a:extLst>
              <a:ext uri="{28A0092B-C50C-407E-A947-70E740481C1C}">
                <a14:useLocalDpi xmlns:a14="http://schemas.microsoft.com/office/drawing/2010/main" val="0"/>
              </a:ext>
            </a:extLst>
          </a:blip>
          <a:srcRect r="-176" b="12148"/>
          <a:stretch/>
        </p:blipFill>
        <p:spPr bwMode="auto">
          <a:xfrm>
            <a:off x="-1" y="1"/>
            <a:ext cx="10718277" cy="5052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582" y="5348675"/>
            <a:ext cx="799708" cy="8746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273378" y="5147035"/>
            <a:ext cx="10444898" cy="1569660"/>
          </a:xfrm>
          <a:prstGeom prst="rect">
            <a:avLst/>
          </a:prstGeom>
          <a:noFill/>
          <a:ln>
            <a:solidFill>
              <a:schemeClr val="accent2">
                <a:lumMod val="50000"/>
              </a:schemeClr>
            </a:solidFill>
          </a:ln>
        </p:spPr>
        <p:txBody>
          <a:bodyPr wrap="square" rtlCol="0">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Дифференциация</a:t>
            </a:r>
            <a:r>
              <a:rPr lang="ru-RU" dirty="0" smtClean="0"/>
              <a:t> – </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форма организации образовательного процесса, при которой  происходит объединение учащихся в группы на основании их типических особенностей для оказания им педагогической помощи и/или поддержки в достижении академической успешности</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881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077" y="1706251"/>
            <a:ext cx="11349872" cy="4832092"/>
          </a:xfrm>
          <a:prstGeom prst="rect">
            <a:avLst/>
          </a:prstGeom>
          <a:noFill/>
        </p:spPr>
        <p:txBody>
          <a:bodyPr wrap="square" rtlCol="0">
            <a:spAutoFit/>
          </a:bodyPr>
          <a:lstStyle/>
          <a:p>
            <a:pPr algn="just"/>
            <a:r>
              <a:rPr lang="ru-RU" sz="2800" b="1" i="1" dirty="0">
                <a:solidFill>
                  <a:srgbClr val="002060"/>
                </a:solidFill>
                <a:latin typeface="Times New Roman" panose="02020603050405020304" pitchFamily="18" charset="0"/>
                <a:cs typeface="Times New Roman" panose="02020603050405020304" pitchFamily="18" charset="0"/>
              </a:rPr>
              <a:t>Основание: </a:t>
            </a:r>
            <a:r>
              <a:rPr lang="ru-RU" sz="2800" b="1" dirty="0">
                <a:solidFill>
                  <a:srgbClr val="002060"/>
                </a:solidFill>
                <a:latin typeface="Times New Roman" panose="02020603050405020304" pitchFamily="18" charset="0"/>
                <a:cs typeface="Times New Roman" panose="02020603050405020304" pitchFamily="18" charset="0"/>
              </a:rPr>
              <a:t>Психологические закономерности обучения: «1. Продуктивность обучения прямо пропорциональна </a:t>
            </a:r>
            <a:r>
              <a:rPr lang="ru-RU" sz="2800" b="1" i="1" dirty="0">
                <a:solidFill>
                  <a:srgbClr val="C00000"/>
                </a:solidFill>
                <a:latin typeface="Times New Roman" panose="02020603050405020304" pitchFamily="18" charset="0"/>
                <a:cs typeface="Times New Roman" panose="02020603050405020304" pitchFamily="18" charset="0"/>
              </a:rPr>
              <a:t>интересу</a:t>
            </a:r>
            <a:r>
              <a:rPr lang="ru-RU" sz="2800" b="1" dirty="0">
                <a:solidFill>
                  <a:srgbClr val="002060"/>
                </a:solidFill>
                <a:latin typeface="Times New Roman" panose="02020603050405020304" pitchFamily="18" charset="0"/>
                <a:cs typeface="Times New Roman" panose="02020603050405020304" pitchFamily="18" charset="0"/>
              </a:rPr>
              <a:t> обучаемых к учебной деятельности. 2. Продуктивность обучения прямо пропорциональна учебным </a:t>
            </a:r>
            <a:r>
              <a:rPr lang="ru-RU" sz="2800" b="1" i="1" dirty="0">
                <a:solidFill>
                  <a:srgbClr val="C00000"/>
                </a:solidFill>
                <a:latin typeface="Times New Roman" panose="02020603050405020304" pitchFamily="18" charset="0"/>
                <a:cs typeface="Times New Roman" panose="02020603050405020304" pitchFamily="18" charset="0"/>
              </a:rPr>
              <a:t>возможностям</a:t>
            </a:r>
            <a:r>
              <a:rPr lang="ru-RU" sz="2800" b="1" dirty="0">
                <a:solidFill>
                  <a:srgbClr val="002060"/>
                </a:solidFill>
                <a:latin typeface="Times New Roman" panose="02020603050405020304" pitchFamily="18" charset="0"/>
                <a:cs typeface="Times New Roman" panose="02020603050405020304" pitchFamily="18" charset="0"/>
              </a:rPr>
              <a:t> учащихся… 5. Продуктивность обучения прямо пропорциональна уровню познавательной </a:t>
            </a:r>
            <a:r>
              <a:rPr lang="ru-RU" sz="2800" b="1" i="1" dirty="0">
                <a:solidFill>
                  <a:srgbClr val="C00000"/>
                </a:solidFill>
                <a:latin typeface="Times New Roman" panose="02020603050405020304" pitchFamily="18" charset="0"/>
                <a:cs typeface="Times New Roman" panose="02020603050405020304" pitchFamily="18" charset="0"/>
              </a:rPr>
              <a:t>активности</a:t>
            </a:r>
            <a:r>
              <a:rPr lang="ru-RU" sz="2800" b="1" dirty="0">
                <a:solidFill>
                  <a:srgbClr val="002060"/>
                </a:solidFill>
                <a:latin typeface="Times New Roman" panose="02020603050405020304" pitchFamily="18" charset="0"/>
                <a:cs typeface="Times New Roman" panose="02020603050405020304" pitchFamily="18" charset="0"/>
              </a:rPr>
              <a:t> учащихся… 7. Результаты усвоения конкретного учебного материала зависят от </a:t>
            </a:r>
            <a:r>
              <a:rPr lang="ru-RU" sz="2800" b="1" i="1" dirty="0">
                <a:solidFill>
                  <a:srgbClr val="C00000"/>
                </a:solidFill>
                <a:latin typeface="Times New Roman" panose="02020603050405020304" pitchFamily="18" charset="0"/>
                <a:cs typeface="Times New Roman" panose="02020603050405020304" pitchFamily="18" charset="0"/>
              </a:rPr>
              <a:t>способности</a:t>
            </a:r>
            <a:r>
              <a:rPr lang="ru-RU" sz="2800" b="1" dirty="0">
                <a:solidFill>
                  <a:srgbClr val="002060"/>
                </a:solidFill>
                <a:latin typeface="Times New Roman" panose="02020603050405020304" pitchFamily="18" charset="0"/>
                <a:cs typeface="Times New Roman" panose="02020603050405020304" pitchFamily="18" charset="0"/>
              </a:rPr>
              <a:t> учащихся к овладению конкретными знаниями и умениями, от индивидуальных склонностей обучаемых. … 11. Продуктивность обучения прямо пропорциональна </a:t>
            </a:r>
            <a:r>
              <a:rPr lang="ru-RU" sz="2800" b="1" i="1" dirty="0">
                <a:solidFill>
                  <a:srgbClr val="C00000"/>
                </a:solidFill>
                <a:latin typeface="Times New Roman" panose="02020603050405020304" pitchFamily="18" charset="0"/>
                <a:cs typeface="Times New Roman" panose="02020603050405020304" pitchFamily="18" charset="0"/>
              </a:rPr>
              <a:t>работоспособности</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обучаемых» (И.П. </a:t>
            </a:r>
            <a:r>
              <a:rPr lang="ru-RU" sz="2800" b="1" dirty="0" err="1" smtClean="0">
                <a:solidFill>
                  <a:srgbClr val="002060"/>
                </a:solidFill>
                <a:latin typeface="Times New Roman" panose="02020603050405020304" pitchFamily="18" charset="0"/>
                <a:cs typeface="Times New Roman" panose="02020603050405020304" pitchFamily="18" charset="0"/>
              </a:rPr>
              <a:t>Подласый</a:t>
            </a:r>
            <a:r>
              <a:rPr lang="ru-RU" sz="2800" b="1" dirty="0" smtClean="0">
                <a:solidFill>
                  <a:srgbClr val="002060"/>
                </a:solidFill>
                <a:latin typeface="Times New Roman" panose="02020603050405020304" pitchFamily="18" charset="0"/>
                <a:cs typeface="Times New Roman" panose="02020603050405020304" pitchFamily="18" charset="0"/>
              </a:rPr>
              <a:t>)</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a:xfrm>
            <a:off x="0" y="176589"/>
            <a:ext cx="12192000" cy="1325563"/>
          </a:xfrm>
        </p:spPr>
        <p:txBody>
          <a:bodyPr>
            <a:norm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Применение дифференциации и индивидуализации обучения</a:t>
            </a:r>
            <a:endParaRPr lang="ru-RU"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154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 стрелкой 5"/>
          <p:cNvCxnSpPr/>
          <p:nvPr/>
        </p:nvCxnSpPr>
        <p:spPr>
          <a:xfrm>
            <a:off x="2943224" y="5177768"/>
            <a:ext cx="5706948" cy="383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38579" y="101176"/>
            <a:ext cx="10515600" cy="634116"/>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Направления дифференциации</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46755" y="735292"/>
            <a:ext cx="9351390" cy="1569660"/>
          </a:xfrm>
          <a:prstGeom prst="rect">
            <a:avLst/>
          </a:prstGeom>
          <a:noFill/>
        </p:spPr>
        <p:txBody>
          <a:bodyPr wrap="square" rtlCol="0">
            <a:spAutoFit/>
          </a:bodyPr>
          <a:lstStyle/>
          <a:p>
            <a:pPr marL="457200" indent="-457200">
              <a:buFont typeface="Wingdings" panose="05000000000000000000" pitchFamily="2" charset="2"/>
              <a:buChar char="Ø"/>
            </a:pPr>
            <a:r>
              <a:rPr lang="ru-RU" sz="3200" b="1" i="1" dirty="0" smtClean="0">
                <a:solidFill>
                  <a:srgbClr val="002060"/>
                </a:solidFill>
                <a:latin typeface="Times New Roman" panose="02020603050405020304" pitchFamily="18" charset="0"/>
                <a:cs typeface="Times New Roman" panose="02020603050405020304" pitchFamily="18" charset="0"/>
              </a:rPr>
              <a:t>Дифференциация по времени</a:t>
            </a:r>
          </a:p>
          <a:p>
            <a:pPr marL="457200" indent="-457200">
              <a:buFont typeface="Wingdings" panose="05000000000000000000" pitchFamily="2" charset="2"/>
              <a:buChar char="Ø"/>
            </a:pPr>
            <a:r>
              <a:rPr lang="ru-RU" sz="3200" b="1" i="1" dirty="0" smtClean="0">
                <a:solidFill>
                  <a:srgbClr val="002060"/>
                </a:solidFill>
                <a:latin typeface="Times New Roman" panose="02020603050405020304" pitchFamily="18" charset="0"/>
                <a:cs typeface="Times New Roman" panose="02020603050405020304" pitchFamily="18" charset="0"/>
              </a:rPr>
              <a:t>Дифференциация по условиям обучения</a:t>
            </a:r>
          </a:p>
          <a:p>
            <a:pPr marL="457200" indent="-457200">
              <a:buFont typeface="Wingdings" panose="05000000000000000000" pitchFamily="2" charset="2"/>
              <a:buChar char="Ø"/>
            </a:pPr>
            <a:r>
              <a:rPr lang="ru-RU" sz="3200" b="1" i="1" dirty="0" smtClean="0">
                <a:solidFill>
                  <a:srgbClr val="002060"/>
                </a:solidFill>
                <a:latin typeface="Times New Roman" panose="02020603050405020304" pitchFamily="18" charset="0"/>
                <a:cs typeface="Times New Roman" panose="02020603050405020304" pitchFamily="18" charset="0"/>
              </a:rPr>
              <a:t>Дифференциация по образовательным целям</a:t>
            </a:r>
            <a:endParaRPr lang="ru-RU" sz="3200" b="1" i="1" dirty="0">
              <a:solidFill>
                <a:srgbClr val="002060"/>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4184715" y="2080804"/>
            <a:ext cx="7407210" cy="9734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smtClean="0">
                <a:solidFill>
                  <a:srgbClr val="C00000"/>
                </a:solidFill>
                <a:latin typeface="Times New Roman" panose="02020603050405020304" pitchFamily="18" charset="0"/>
                <a:cs typeface="Times New Roman" panose="02020603050405020304" pitchFamily="18" charset="0"/>
              </a:rPr>
              <a:t>Степень дифференциации</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6750" y="2862606"/>
            <a:ext cx="11764652" cy="1384995"/>
          </a:xfrm>
          <a:prstGeom prst="rect">
            <a:avLst/>
          </a:prstGeom>
          <a:noFill/>
          <a:ln w="57150">
            <a:solidFill>
              <a:srgbClr val="002060"/>
            </a:solidFill>
          </a:ln>
        </p:spPr>
        <p:txBody>
          <a:bodyPr wrap="square" rtlCol="0">
            <a:spAutoFit/>
          </a:bodyPr>
          <a:lstStyle/>
          <a:p>
            <a:pPr algn="just"/>
            <a:r>
              <a:rPr lang="ru-RU" sz="2800" b="1" dirty="0">
                <a:solidFill>
                  <a:srgbClr val="002060"/>
                </a:solidFill>
                <a:latin typeface="Times New Roman" panose="02020603050405020304" pitchFamily="18" charset="0"/>
                <a:cs typeface="Times New Roman" panose="02020603050405020304" pitchFamily="18" charset="0"/>
              </a:rPr>
              <a:t>с</a:t>
            </a:r>
            <a:r>
              <a:rPr lang="ru-RU" sz="2800" b="1" dirty="0" smtClean="0">
                <a:solidFill>
                  <a:srgbClr val="002060"/>
                </a:solidFill>
                <a:latin typeface="Times New Roman" panose="02020603050405020304" pitchFamily="18" charset="0"/>
                <a:cs typeface="Times New Roman" panose="02020603050405020304" pitchFamily="18" charset="0"/>
              </a:rPr>
              <a:t>тепень способности школы учитывать различия учеников, ставя перед ними индивидуальные образовательные цели, создавая равные условия обучения и давая разное время обучения каждому ученику</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2709" y="4432266"/>
            <a:ext cx="2780515" cy="2308324"/>
          </a:xfrm>
          <a:prstGeom prst="rect">
            <a:avLst/>
          </a:prstGeom>
          <a:noFill/>
          <a:ln w="57150">
            <a:solidFill>
              <a:srgbClr val="002060"/>
            </a:solidFill>
          </a:ln>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о</a:t>
            </a:r>
            <a:r>
              <a:rPr lang="ru-RU" b="1" dirty="0" smtClean="0">
                <a:solidFill>
                  <a:srgbClr val="C00000"/>
                </a:solidFill>
                <a:latin typeface="Times New Roman" panose="02020603050405020304" pitchFamily="18" charset="0"/>
                <a:cs typeface="Times New Roman" panose="02020603050405020304" pitchFamily="18" charset="0"/>
              </a:rPr>
              <a:t>тсутствие дифференциации</a:t>
            </a:r>
            <a:r>
              <a:rPr lang="ru-RU" b="1" dirty="0" smtClean="0">
                <a:solidFill>
                  <a:srgbClr val="002060"/>
                </a:solidFill>
                <a:latin typeface="Times New Roman" panose="02020603050405020304" pitchFamily="18" charset="0"/>
                <a:cs typeface="Times New Roman" panose="02020603050405020304" pitchFamily="18" charset="0"/>
              </a:rPr>
              <a:t>:</a:t>
            </a:r>
          </a:p>
          <a:p>
            <a:pPr algn="just"/>
            <a:r>
              <a:rPr lang="ru-RU" b="1" dirty="0" smtClean="0">
                <a:solidFill>
                  <a:srgbClr val="002060"/>
                </a:solidFill>
                <a:latin typeface="Times New Roman" panose="02020603050405020304" pitchFamily="18" charset="0"/>
                <a:cs typeface="Times New Roman" panose="02020603050405020304" pitchFamily="18" charset="0"/>
              </a:rPr>
              <a:t> для каждого ученика класса или школы  определяются  одни и те же образовательные цели, условия и время обучения</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650172" y="4570765"/>
            <a:ext cx="3351230" cy="2031325"/>
          </a:xfrm>
          <a:prstGeom prst="rect">
            <a:avLst/>
          </a:prstGeom>
          <a:noFill/>
          <a:ln w="57150">
            <a:solidFill>
              <a:srgbClr val="002060"/>
            </a:solidFill>
          </a:ln>
        </p:spPr>
        <p:txBody>
          <a:bodyPr wrap="square" rtlCol="0">
            <a:sp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максимальная дифференциации</a:t>
            </a:r>
            <a:r>
              <a:rPr lang="ru-RU" b="1" dirty="0" smtClean="0">
                <a:solidFill>
                  <a:srgbClr val="002060"/>
                </a:solidFill>
                <a:latin typeface="Times New Roman" panose="02020603050405020304" pitchFamily="18" charset="0"/>
                <a:cs typeface="Times New Roman" panose="02020603050405020304" pitchFamily="18" charset="0"/>
              </a:rPr>
              <a:t>:</a:t>
            </a:r>
          </a:p>
          <a:p>
            <a:pPr algn="just"/>
            <a:r>
              <a:rPr lang="ru-RU" b="1" dirty="0" smtClean="0">
                <a:solidFill>
                  <a:srgbClr val="002060"/>
                </a:solidFill>
                <a:latin typeface="Times New Roman" panose="02020603050405020304" pitchFamily="18" charset="0"/>
                <a:cs typeface="Times New Roman" panose="02020603050405020304" pitchFamily="18" charset="0"/>
              </a:rPr>
              <a:t> для каждого ученика класса или школы  устанавливаются  различные образовательные цели, условия и время обучения</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684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986528"/>
          </a:xfrm>
          <a:prstGeom prst="rect">
            <a:avLst/>
          </a:prstGeom>
          <a:noFill/>
        </p:spPr>
        <p:txBody>
          <a:bodyPr wrap="square" rtlCol="0">
            <a:spAutoFit/>
          </a:bodyPr>
          <a:lstStyle/>
          <a:p>
            <a:pPr algn="just"/>
            <a:r>
              <a:rPr lang="ru-RU" sz="2400" b="1" i="1" dirty="0">
                <a:solidFill>
                  <a:srgbClr val="C00000"/>
                </a:solidFill>
                <a:latin typeface="Times New Roman" panose="02020603050405020304" pitchFamily="18" charset="0"/>
                <a:cs typeface="Times New Roman" panose="02020603050405020304" pitchFamily="18" charset="0"/>
              </a:rPr>
              <a:t>Методические задачи:</a:t>
            </a:r>
            <a:endParaRPr lang="ru-RU" sz="2400" b="1" dirty="0">
              <a:solidFill>
                <a:srgbClr val="C00000"/>
              </a:solidFill>
              <a:latin typeface="Times New Roman" panose="02020603050405020304" pitchFamily="18" charset="0"/>
              <a:cs typeface="Times New Roman" panose="02020603050405020304" pitchFamily="18" charset="0"/>
            </a:endParaRPr>
          </a:p>
          <a:p>
            <a:pPr algn="just"/>
            <a:r>
              <a:rPr lang="ru-RU" sz="2400" b="1" dirty="0">
                <a:solidFill>
                  <a:srgbClr val="002060"/>
                </a:solidFill>
                <a:latin typeface="Times New Roman" panose="02020603050405020304" pitchFamily="18" charset="0"/>
                <a:cs typeface="Times New Roman" panose="02020603050405020304" pitchFamily="18" charset="0"/>
              </a:rPr>
              <a:t>- уйти от преподавания, ориентированного на «среднего ученика», к организации учебно-познавательной деятельности школьников, приспособленной к их индивидуальным особенностям;</a:t>
            </a:r>
          </a:p>
          <a:p>
            <a:pPr algn="just"/>
            <a:r>
              <a:rPr lang="ru-RU" sz="2400" b="1" dirty="0">
                <a:solidFill>
                  <a:srgbClr val="002060"/>
                </a:solidFill>
                <a:latin typeface="Times New Roman" panose="02020603050405020304" pitchFamily="18" charset="0"/>
                <a:cs typeface="Times New Roman" panose="02020603050405020304" pitchFamily="18" charset="0"/>
              </a:rPr>
              <a:t>- уйти от одностороннего подхода к дифференциации обучения (по объёму и степени сложности учебного материала) к дифференцированной помощи школьникам с учётом разного уровня их </a:t>
            </a:r>
            <a:r>
              <a:rPr lang="ru-RU" sz="2400" b="1" dirty="0" err="1">
                <a:solidFill>
                  <a:srgbClr val="002060"/>
                </a:solidFill>
                <a:latin typeface="Times New Roman" panose="02020603050405020304" pitchFamily="18" charset="0"/>
                <a:cs typeface="Times New Roman" panose="02020603050405020304" pitchFamily="18" charset="0"/>
              </a:rPr>
              <a:t>обученности</a:t>
            </a:r>
            <a:r>
              <a:rPr lang="ru-RU" sz="2400" b="1" dirty="0">
                <a:solidFill>
                  <a:srgbClr val="002060"/>
                </a:solidFill>
                <a:latin typeface="Times New Roman" panose="02020603050405020304" pitchFamily="18" charset="0"/>
                <a:cs typeface="Times New Roman" panose="02020603050405020304" pitchFamily="18" charset="0"/>
              </a:rPr>
              <a:t> и обучаемости (без существенного снижения сложности учебного материала); </a:t>
            </a:r>
          </a:p>
          <a:p>
            <a:pPr algn="just"/>
            <a:r>
              <a:rPr lang="ru-RU" sz="2400" b="1" dirty="0">
                <a:solidFill>
                  <a:srgbClr val="002060"/>
                </a:solidFill>
                <a:latin typeface="Times New Roman" panose="02020603050405020304" pitchFamily="18" charset="0"/>
                <a:cs typeface="Times New Roman" panose="02020603050405020304" pitchFamily="18" charset="0"/>
              </a:rPr>
              <a:t>- уйти от коллективных, фронтальных форм обучения к применению технологического инструментария, создающего реальные условия для проявления каждым школьником самостоятельности учебно-познавательной деятельности;</a:t>
            </a:r>
          </a:p>
          <a:p>
            <a:pPr algn="just"/>
            <a:r>
              <a:rPr lang="ru-RU" sz="2400" b="1" dirty="0">
                <a:solidFill>
                  <a:srgbClr val="002060"/>
                </a:solidFill>
                <a:latin typeface="Times New Roman" panose="02020603050405020304" pitchFamily="18" charset="0"/>
                <a:cs typeface="Times New Roman" panose="02020603050405020304" pitchFamily="18" charset="0"/>
              </a:rPr>
              <a:t>- уйти от традиционного подхода одинаковых домашних заданий для всех школьников к их </a:t>
            </a:r>
            <a:r>
              <a:rPr lang="ru-RU" sz="2400" b="1" dirty="0" err="1">
                <a:solidFill>
                  <a:srgbClr val="002060"/>
                </a:solidFill>
                <a:latin typeface="Times New Roman" panose="02020603050405020304" pitchFamily="18" charset="0"/>
                <a:cs typeface="Times New Roman" panose="02020603050405020304" pitchFamily="18" charset="0"/>
              </a:rPr>
              <a:t>диффернциации</a:t>
            </a:r>
            <a:r>
              <a:rPr lang="ru-RU" sz="2400" b="1" dirty="0">
                <a:solidFill>
                  <a:srgbClr val="002060"/>
                </a:solidFill>
                <a:latin typeface="Times New Roman" panose="02020603050405020304" pitchFamily="18" charset="0"/>
                <a:cs typeface="Times New Roman" panose="02020603050405020304" pitchFamily="18" charset="0"/>
              </a:rPr>
              <a:t> по характеру, содержанию, объему для разных групп учащихся: с целью развития творчества одних, закрепления пройденного материала другими, экономии времени третьими и т.д. с применением разных видов дифференцированной помощи, чтобы каждый школьник мог самостоятельно справиться с заданиями;</a:t>
            </a:r>
          </a:p>
          <a:p>
            <a:pPr algn="just"/>
            <a:r>
              <a:rPr lang="ru-RU" sz="2000" b="1" i="1" dirty="0">
                <a:solidFill>
                  <a:srgbClr val="002060"/>
                </a:solidFill>
                <a:latin typeface="Times New Roman" panose="02020603050405020304" pitchFamily="18" charset="0"/>
                <a:cs typeface="Times New Roman" panose="02020603050405020304" pitchFamily="18" charset="0"/>
              </a:rPr>
              <a:t>Методический инструментарий:</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определяется </a:t>
            </a:r>
            <a:r>
              <a:rPr lang="ru-RU" sz="2000" b="1" dirty="0">
                <a:solidFill>
                  <a:srgbClr val="002060"/>
                </a:solidFill>
                <a:latin typeface="Times New Roman" panose="02020603050405020304" pitchFamily="18" charset="0"/>
                <a:cs typeface="Times New Roman" panose="02020603050405020304" pitchFamily="18" charset="0"/>
              </a:rPr>
              <a:t>каждым учителем, отражает его индивидуальный методический стиль, методическое мышление, методическое </a:t>
            </a:r>
            <a:r>
              <a:rPr lang="ru-RU" sz="2000" b="1" dirty="0" smtClean="0">
                <a:solidFill>
                  <a:srgbClr val="002060"/>
                </a:solidFill>
                <a:latin typeface="Times New Roman" panose="02020603050405020304" pitchFamily="18" charset="0"/>
                <a:cs typeface="Times New Roman" panose="02020603050405020304" pitchFamily="18" charset="0"/>
              </a:rPr>
              <a:t>творчество</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674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070237" cy="813225"/>
          </a:xfrm>
        </p:spPr>
        <p:txBody>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Обеспечение равных возможностей для опроса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4524" y="813225"/>
            <a:ext cx="11937476" cy="3046988"/>
          </a:xfrm>
          <a:prstGeom prst="rect">
            <a:avLst/>
          </a:prstGeom>
          <a:noFill/>
        </p:spPr>
        <p:txBody>
          <a:bodyPr wrap="square" rtlCol="0">
            <a:spAutoFit/>
          </a:bodyPr>
          <a:lstStyle/>
          <a:p>
            <a:pPr marL="457200" indent="-4572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Слабоуспевающие учащиеся имеют гораздо меньше шансов быть опрошенными учителем, чем их более успешные одноклассники</a:t>
            </a:r>
          </a:p>
          <a:p>
            <a:pPr marL="457200" indent="-4572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Если слабых учеников всё-таки спрашивают, то им, как правило, задают более простые вопросы (репродуктивного характера).</a:t>
            </a:r>
          </a:p>
          <a:p>
            <a:pPr marL="457200" indent="-4572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Отношение учителя закрепляет статус ученика в классе: учащиеся быстро  понимают, кого из них выделяет учитель, кого считает успешным и неуспешным</a:t>
            </a:r>
          </a:p>
          <a:p>
            <a:pPr marL="457200" indent="-4572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Важно обращать внимание в равной степени и на мальчиков, и на девочек (как правило мальчики чаще взаимодействуют с учителем)</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7301" t="12647" r="51312" b="9828"/>
          <a:stretch/>
        </p:blipFill>
        <p:spPr>
          <a:xfrm>
            <a:off x="358219" y="3978624"/>
            <a:ext cx="1574276" cy="2412750"/>
          </a:xfrm>
          <a:prstGeom prst="rect">
            <a:avLst/>
          </a:prstGeom>
        </p:spPr>
      </p:pic>
      <p:sp>
        <p:nvSpPr>
          <p:cNvPr id="9" name="TextBox 8"/>
          <p:cNvSpPr txBox="1"/>
          <p:nvPr/>
        </p:nvSpPr>
        <p:spPr>
          <a:xfrm>
            <a:off x="1932495" y="3860213"/>
            <a:ext cx="10259505" cy="830997"/>
          </a:xfrm>
          <a:prstGeom prst="rect">
            <a:avLst/>
          </a:prstGeom>
          <a:noFill/>
        </p:spPr>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Положительно внимание учителя, направленное на  учеников, приводит к улучшению их образовательных достижений</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026764" y="4691210"/>
            <a:ext cx="10043474" cy="1938992"/>
          </a:xfrm>
          <a:prstGeom prst="rect">
            <a:avLst/>
          </a:prstGeom>
          <a:noFill/>
        </p:spPr>
        <p:txBody>
          <a:bodyPr wrap="square" rtlCol="0">
            <a:spAutoFit/>
          </a:bodyPr>
          <a:lstStyle/>
          <a:p>
            <a:pPr algn="just"/>
            <a:r>
              <a:rPr lang="ru-RU" sz="2400" b="1" i="1" dirty="0" smtClean="0">
                <a:solidFill>
                  <a:srgbClr val="002060"/>
                </a:solidFill>
                <a:latin typeface="Times New Roman" panose="02020603050405020304" pitchFamily="18" charset="0"/>
                <a:cs typeface="Times New Roman" panose="02020603050405020304" pitchFamily="18" charset="0"/>
              </a:rPr>
              <a:t>Репродуктивные, продуктивные и проблемные вопросы; процитировать по памяти; прочесть вслух; выразить своё мнение; сделать доклад; решить задачу или задание на доске;  продемонстрировать какое-либо умение; подтвердить ответ данный другими учениками</a:t>
            </a:r>
          </a:p>
        </p:txBody>
      </p:sp>
    </p:spTree>
    <p:extLst>
      <p:ext uri="{BB962C8B-B14F-4D97-AF65-F5344CB8AC3E}">
        <p14:creationId xmlns:p14="http://schemas.microsoft.com/office/powerpoint/2010/main" val="399670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3" y="0"/>
            <a:ext cx="11994037" cy="6858000"/>
          </a:xfrm>
          <a:prstGeom prst="rect">
            <a:avLst/>
          </a:prstGeom>
        </p:spPr>
      </p:pic>
    </p:spTree>
    <p:extLst>
      <p:ext uri="{BB962C8B-B14F-4D97-AF65-F5344CB8AC3E}">
        <p14:creationId xmlns:p14="http://schemas.microsoft.com/office/powerpoint/2010/main" val="3241496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078878" cy="747238"/>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Принимающая и корректирующая обратная связь</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7963" y="747238"/>
            <a:ext cx="11880915" cy="4154984"/>
          </a:xfrm>
          <a:prstGeom prst="rect">
            <a:avLst/>
          </a:prstGeom>
          <a:noFill/>
        </p:spPr>
        <p:txBody>
          <a:bodyPr wrap="square" rtlCol="0">
            <a:spAutoFit/>
          </a:bodyPr>
          <a:lstStyle/>
          <a:p>
            <a:pPr marL="457200" indent="-457200" algn="just">
              <a:buAutoNum type="arabicParenR"/>
            </a:pPr>
            <a:r>
              <a:rPr lang="ru-RU" sz="2400" b="1" dirty="0" smtClean="0">
                <a:solidFill>
                  <a:srgbClr val="002060"/>
                </a:solidFill>
                <a:latin typeface="Times New Roman" panose="02020603050405020304" pitchFamily="18" charset="0"/>
                <a:cs typeface="Times New Roman" panose="02020603050405020304" pitchFamily="18" charset="0"/>
              </a:rPr>
              <a:t>детальную </a:t>
            </a:r>
            <a:r>
              <a:rPr lang="ru-RU" sz="2400" b="1" dirty="0">
                <a:solidFill>
                  <a:srgbClr val="002060"/>
                </a:solidFill>
                <a:latin typeface="Times New Roman" panose="02020603050405020304" pitchFamily="18" charset="0"/>
                <a:cs typeface="Times New Roman" panose="02020603050405020304" pitchFamily="18" charset="0"/>
              </a:rPr>
              <a:t>обратную связь получают, как правило, более успешные ученики;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457200" indent="-457200" algn="just">
              <a:buAutoNum type="arabicParenR"/>
            </a:pPr>
            <a:r>
              <a:rPr lang="ru-RU" sz="2400" b="1" dirty="0" smtClean="0">
                <a:solidFill>
                  <a:srgbClr val="002060"/>
                </a:solidFill>
                <a:latin typeface="Times New Roman" panose="02020603050405020304" pitchFamily="18" charset="0"/>
                <a:cs typeface="Times New Roman" panose="02020603050405020304" pitchFamily="18" charset="0"/>
              </a:rPr>
              <a:t>слабые </a:t>
            </a:r>
            <a:r>
              <a:rPr lang="ru-RU" sz="2400" b="1" dirty="0">
                <a:solidFill>
                  <a:srgbClr val="002060"/>
                </a:solidFill>
                <a:latin typeface="Times New Roman" panose="02020603050405020304" pitchFamily="18" charset="0"/>
                <a:cs typeface="Times New Roman" panose="02020603050405020304" pitchFamily="18" charset="0"/>
              </a:rPr>
              <a:t>ученики зачастую либо редко получают обратную связь, либо не получают ее совсем; а если они ее все-таки получают, то она не включает практических рекомендаций по улучшению учебных </a:t>
            </a:r>
            <a:r>
              <a:rPr lang="ru-RU" sz="2400" b="1" dirty="0" smtClean="0">
                <a:solidFill>
                  <a:srgbClr val="002060"/>
                </a:solidFill>
                <a:latin typeface="Times New Roman" panose="02020603050405020304" pitchFamily="18" charset="0"/>
                <a:cs typeface="Times New Roman" panose="02020603050405020304" pitchFamily="18" charset="0"/>
              </a:rPr>
              <a:t>результатов;</a:t>
            </a:r>
          </a:p>
          <a:p>
            <a:pPr marL="457200" indent="-457200" algn="just">
              <a:buAutoNum type="arabicParenR"/>
            </a:pPr>
            <a:r>
              <a:rPr lang="ru-RU" sz="2400" b="1" dirty="0" smtClean="0">
                <a:solidFill>
                  <a:srgbClr val="002060"/>
                </a:solidFill>
                <a:latin typeface="Times New Roman" panose="02020603050405020304" pitchFamily="18" charset="0"/>
                <a:cs typeface="Times New Roman" panose="02020603050405020304" pitchFamily="18" charset="0"/>
              </a:rPr>
              <a:t>слабые </a:t>
            </a:r>
            <a:r>
              <a:rPr lang="ru-RU" sz="2400" b="1" dirty="0">
                <a:solidFill>
                  <a:srgbClr val="002060"/>
                </a:solidFill>
                <a:latin typeface="Times New Roman" panose="02020603050405020304" pitchFamily="18" charset="0"/>
                <a:cs typeface="Times New Roman" panose="02020603050405020304" pitchFamily="18" charset="0"/>
              </a:rPr>
              <a:t>ученики и дети с проблемами в поведении, как правило, получают больше негативных комментариев и меньше внимания от учителей, чем их более успешные и послушные одноклассники;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457200" indent="-457200" algn="just">
              <a:buAutoNum type="arabicParenR"/>
            </a:pPr>
            <a:r>
              <a:rPr lang="ru-RU" sz="2400" b="1" dirty="0" smtClean="0">
                <a:solidFill>
                  <a:srgbClr val="002060"/>
                </a:solidFill>
                <a:latin typeface="Times New Roman" panose="02020603050405020304" pitchFamily="18" charset="0"/>
                <a:cs typeface="Times New Roman" panose="02020603050405020304" pitchFamily="18" charset="0"/>
              </a:rPr>
              <a:t>преобладание </a:t>
            </a:r>
            <a:r>
              <a:rPr lang="ru-RU" sz="2400" b="1" dirty="0">
                <a:solidFill>
                  <a:srgbClr val="002060"/>
                </a:solidFill>
                <a:latin typeface="Times New Roman" panose="02020603050405020304" pitchFamily="18" charset="0"/>
                <a:cs typeface="Times New Roman" panose="02020603050405020304" pitchFamily="18" charset="0"/>
              </a:rPr>
              <a:t>негативной обратной связи и игнорирование </a:t>
            </a:r>
            <a:r>
              <a:rPr lang="ru-RU" sz="2400" b="1" dirty="0" smtClean="0">
                <a:solidFill>
                  <a:srgbClr val="002060"/>
                </a:solidFill>
                <a:latin typeface="Times New Roman" panose="02020603050405020304" pitchFamily="18" charset="0"/>
                <a:cs typeface="Times New Roman" panose="02020603050405020304" pitchFamily="18" charset="0"/>
              </a:rPr>
              <a:t>учащихся </a:t>
            </a:r>
            <a:r>
              <a:rPr lang="ru-RU" sz="2400" b="1" dirty="0">
                <a:solidFill>
                  <a:srgbClr val="002060"/>
                </a:solidFill>
                <a:latin typeface="Times New Roman" panose="02020603050405020304" pitchFamily="18" charset="0"/>
                <a:cs typeface="Times New Roman" panose="02020603050405020304" pitchFamily="18" charset="0"/>
              </a:rPr>
              <a:t>может отрицательным образом сказываться на учебных </a:t>
            </a:r>
            <a:r>
              <a:rPr lang="ru-RU" sz="2400" b="1" dirty="0" smtClean="0">
                <a:solidFill>
                  <a:srgbClr val="002060"/>
                </a:solidFill>
                <a:latin typeface="Times New Roman" panose="02020603050405020304" pitchFamily="18" charset="0"/>
                <a:cs typeface="Times New Roman" panose="02020603050405020304" pitchFamily="18" charset="0"/>
              </a:rPr>
              <a:t>достижениях </a:t>
            </a:r>
            <a:r>
              <a:rPr lang="ru-RU" sz="2400" b="1" dirty="0">
                <a:solidFill>
                  <a:srgbClr val="002060"/>
                </a:solidFill>
                <a:latin typeface="Times New Roman" panose="02020603050405020304" pitchFamily="18" charset="0"/>
                <a:cs typeface="Times New Roman" panose="02020603050405020304" pitchFamily="18" charset="0"/>
              </a:rPr>
              <a:t>и самооценке учеников, они могут впасть в зависимость от помощи других. Это особенно верно в отношении учащихся, для которых язык обучения не является родным</a:t>
            </a:r>
          </a:p>
        </p:txBody>
      </p:sp>
      <p:sp>
        <p:nvSpPr>
          <p:cNvPr id="4" name="TextBox 3"/>
          <p:cNvSpPr txBox="1"/>
          <p:nvPr/>
        </p:nvSpPr>
        <p:spPr>
          <a:xfrm>
            <a:off x="2055044" y="4902222"/>
            <a:ext cx="10023834" cy="1200329"/>
          </a:xfrm>
          <a:prstGeom prst="rect">
            <a:avLst/>
          </a:prstGeom>
          <a:noFill/>
        </p:spPr>
        <p:txBody>
          <a:bodyPr wrap="square" rtlCol="0">
            <a:spAutoFit/>
          </a:bodyPr>
          <a:lstStyle/>
          <a:p>
            <a:pPr algn="just"/>
            <a:r>
              <a:rPr lang="ru-RU" sz="2400" b="1" i="1" dirty="0" smtClean="0">
                <a:solidFill>
                  <a:srgbClr val="C00000"/>
                </a:solidFill>
                <a:latin typeface="Times New Roman" panose="02020603050405020304" pitchFamily="18" charset="0"/>
                <a:cs typeface="Times New Roman" panose="02020603050405020304" pitchFamily="18" charset="0"/>
              </a:rPr>
              <a:t>Применение содержательной поддерживающей и/или корректирующей обратной связи приводит к повышению академической успешности обучающихся </a:t>
            </a:r>
            <a:endParaRPr lang="ru-RU" sz="2400" b="1" i="1"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7301" t="12647" r="51312" b="9828"/>
          <a:stretch/>
        </p:blipFill>
        <p:spPr>
          <a:xfrm>
            <a:off x="603316" y="4902222"/>
            <a:ext cx="1216057" cy="1489152"/>
          </a:xfrm>
          <a:prstGeom prst="rect">
            <a:avLst/>
          </a:prstGeom>
        </p:spPr>
      </p:pic>
      <p:sp>
        <p:nvSpPr>
          <p:cNvPr id="6" name="TextBox 5"/>
          <p:cNvSpPr txBox="1"/>
          <p:nvPr/>
        </p:nvSpPr>
        <p:spPr>
          <a:xfrm>
            <a:off x="4374037" y="6027003"/>
            <a:ext cx="7817963" cy="830997"/>
          </a:xfrm>
          <a:prstGeom prst="rect">
            <a:avLst/>
          </a:prstGeom>
          <a:noFill/>
        </p:spPr>
        <p:txBody>
          <a:bodyPr wrap="square" rtlCol="0">
            <a:spAutoFit/>
          </a:bodyPr>
          <a:lstStyle/>
          <a:p>
            <a:r>
              <a:rPr lang="ru-RU" sz="2000" b="1" i="1" dirty="0" smtClean="0">
                <a:solidFill>
                  <a:srgbClr val="002060"/>
                </a:solidFill>
                <a:latin typeface="Times New Roman" panose="02020603050405020304" pitchFamily="18" charset="0"/>
                <a:cs typeface="Times New Roman" panose="02020603050405020304" pitchFamily="18" charset="0"/>
              </a:rPr>
              <a:t>Пример:</a:t>
            </a:r>
            <a:r>
              <a:rPr lang="ru-RU" sz="2400" b="1" i="1" dirty="0" smtClean="0">
                <a:solidFill>
                  <a:srgbClr val="002060"/>
                </a:solidFill>
                <a:latin typeface="Times New Roman" panose="02020603050405020304" pitchFamily="18" charset="0"/>
                <a:cs typeface="Times New Roman" panose="02020603050405020304" pitchFamily="18" charset="0"/>
              </a:rPr>
              <a:t> «Да, Аня, именно так надо оформлять краткую запись такое задачи!»</a:t>
            </a:r>
            <a:endParaRPr lang="ru-RU"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558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77875"/>
            <a:ext cx="12070237" cy="813225"/>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Поддержка и похвала за учебные достижения, персональный подход</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813225"/>
            <a:ext cx="12192000" cy="2308324"/>
          </a:xfrm>
          <a:prstGeom prst="rect">
            <a:avLst/>
          </a:prstGeom>
          <a:noFill/>
        </p:spPr>
        <p:txBody>
          <a:bodyPr wrap="square" rtlCol="0">
            <a:spAutoFit/>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Учителя </a:t>
            </a:r>
            <a:r>
              <a:rPr lang="ru-RU" sz="2400" b="1" dirty="0">
                <a:solidFill>
                  <a:srgbClr val="002060"/>
                </a:solidFill>
                <a:latin typeface="Times New Roman" panose="02020603050405020304" pitchFamily="18" charset="0"/>
                <a:cs typeface="Times New Roman" panose="02020603050405020304" pitchFamily="18" charset="0"/>
              </a:rPr>
              <a:t>в меньшей степени готовы хвалить тех, кого они считают </a:t>
            </a:r>
            <a:r>
              <a:rPr lang="ru-RU" sz="2400" b="1" dirty="0" smtClean="0">
                <a:solidFill>
                  <a:srgbClr val="002060"/>
                </a:solidFill>
                <a:latin typeface="Times New Roman" panose="02020603050405020304" pitchFamily="18" charset="0"/>
                <a:cs typeface="Times New Roman" panose="02020603050405020304" pitchFamily="18" charset="0"/>
              </a:rPr>
              <a:t>слабоуспевающими</a:t>
            </a:r>
            <a:r>
              <a:rPr lang="ru-RU" sz="2400" b="1" dirty="0">
                <a:solidFill>
                  <a:srgbClr val="002060"/>
                </a:solidFill>
                <a:latin typeface="Times New Roman" panose="02020603050405020304" pitchFamily="18" charset="0"/>
                <a:cs typeface="Times New Roman" panose="02020603050405020304" pitchFamily="18" charset="0"/>
              </a:rPr>
              <a:t>. При этом они больше склонны подвергать их критике за неправильные публичные ответы, а похвалы такие учащиеся </a:t>
            </a:r>
            <a:r>
              <a:rPr lang="ru-RU" sz="2400" b="1" dirty="0" smtClean="0">
                <a:solidFill>
                  <a:srgbClr val="002060"/>
                </a:solidFill>
                <a:latin typeface="Times New Roman" panose="02020603050405020304" pitchFamily="18" charset="0"/>
                <a:cs typeface="Times New Roman" panose="02020603050405020304" pitchFamily="18" charset="0"/>
              </a:rPr>
              <a:t>удостаиваются </a:t>
            </a:r>
            <a:r>
              <a:rPr lang="ru-RU" sz="2400" b="1" dirty="0">
                <a:solidFill>
                  <a:srgbClr val="002060"/>
                </a:solidFill>
                <a:latin typeface="Times New Roman" panose="02020603050405020304" pitchFamily="18" charset="0"/>
                <a:cs typeface="Times New Roman" panose="02020603050405020304" pitchFamily="18" charset="0"/>
              </a:rPr>
              <a:t>лишь, как правило, за случайный или неожиданный ответ. Учитель в подобных случаях скорее пытается показать свою </a:t>
            </a:r>
            <a:r>
              <a:rPr lang="ru-RU" sz="2400" b="1" dirty="0" smtClean="0">
                <a:solidFill>
                  <a:srgbClr val="002060"/>
                </a:solidFill>
                <a:latin typeface="Times New Roman" panose="02020603050405020304" pitchFamily="18" charset="0"/>
                <a:cs typeface="Times New Roman" panose="02020603050405020304" pitchFamily="18" charset="0"/>
              </a:rPr>
              <a:t>симпатию</a:t>
            </a:r>
            <a:r>
              <a:rPr lang="ru-RU" sz="2400" b="1" dirty="0">
                <a:solidFill>
                  <a:srgbClr val="002060"/>
                </a:solidFill>
                <a:latin typeface="Times New Roman" panose="02020603050405020304" pitchFamily="18" charset="0"/>
                <a:cs typeface="Times New Roman" panose="02020603050405020304" pitchFamily="18" charset="0"/>
              </a:rPr>
              <a:t>, нежели быть честным и объективным в своих </a:t>
            </a:r>
            <a:r>
              <a:rPr lang="ru-RU" sz="2400" b="1" dirty="0" smtClean="0">
                <a:solidFill>
                  <a:srgbClr val="002060"/>
                </a:solidFill>
                <a:latin typeface="Times New Roman" panose="02020603050405020304" pitchFamily="18" charset="0"/>
                <a:cs typeface="Times New Roman" panose="02020603050405020304" pitchFamily="18" charset="0"/>
              </a:rPr>
              <a:t>оценках</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7301" t="12647" r="51312" b="9828"/>
          <a:stretch/>
        </p:blipFill>
        <p:spPr>
          <a:xfrm>
            <a:off x="160257" y="3319253"/>
            <a:ext cx="1866507" cy="2860626"/>
          </a:xfrm>
          <a:prstGeom prst="rect">
            <a:avLst/>
          </a:prstGeom>
        </p:spPr>
      </p:pic>
      <p:sp>
        <p:nvSpPr>
          <p:cNvPr id="9" name="TextBox 8"/>
          <p:cNvSpPr txBox="1"/>
          <p:nvPr/>
        </p:nvSpPr>
        <p:spPr>
          <a:xfrm>
            <a:off x="2239260" y="2885875"/>
            <a:ext cx="9830977" cy="1200329"/>
          </a:xfrm>
          <a:prstGeom prst="rect">
            <a:avLst/>
          </a:prstGeom>
          <a:noFill/>
        </p:spPr>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Успеваемость </a:t>
            </a:r>
            <a:r>
              <a:rPr lang="ru-RU" sz="2400" b="1" i="1" dirty="0">
                <a:solidFill>
                  <a:srgbClr val="C00000"/>
                </a:solidFill>
                <a:latin typeface="Times New Roman" panose="02020603050405020304" pitchFamily="18" charset="0"/>
                <a:cs typeface="Times New Roman" panose="02020603050405020304" pitchFamily="18" charset="0"/>
              </a:rPr>
              <a:t>возрастает, когда учитель озвучивает </a:t>
            </a:r>
            <a:r>
              <a:rPr lang="ru-RU" sz="2400" b="1" i="1" dirty="0" smtClean="0">
                <a:solidFill>
                  <a:srgbClr val="C00000"/>
                </a:solidFill>
                <a:latin typeface="Times New Roman" panose="02020603050405020304" pitchFamily="18" charset="0"/>
                <a:cs typeface="Times New Roman" panose="02020603050405020304" pitchFamily="18" charset="0"/>
              </a:rPr>
              <a:t>похвалу, она более результативна, когда звучит конкретно, а не абстрактно!</a:t>
            </a:r>
          </a:p>
          <a:p>
            <a:r>
              <a:rPr lang="ru-RU" sz="2400" b="1" i="1" dirty="0" smtClean="0">
                <a:solidFill>
                  <a:srgbClr val="C00000"/>
                </a:solidFill>
                <a:latin typeface="Times New Roman" panose="02020603050405020304" pitchFamily="18" charset="0"/>
                <a:cs typeface="Times New Roman" panose="02020603050405020304" pitchFamily="18" charset="0"/>
              </a:rPr>
              <a:t>Похвала должна быть искренней, своевременной и мотивирующей.</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39260" y="4086204"/>
            <a:ext cx="10043474" cy="1200329"/>
          </a:xfrm>
          <a:prstGeom prst="rect">
            <a:avLst/>
          </a:prstGeom>
          <a:noFill/>
        </p:spPr>
        <p:txBody>
          <a:bodyPr wrap="square" rtlCol="0">
            <a:spAutoFit/>
          </a:bodyPr>
          <a:lstStyle/>
          <a:p>
            <a:pPr algn="just"/>
            <a:r>
              <a:rPr lang="ru-RU" sz="2400" b="1" i="1" dirty="0">
                <a:solidFill>
                  <a:srgbClr val="002060"/>
                </a:solidFill>
                <a:latin typeface="Times New Roman" panose="02020603050405020304" pitchFamily="18" charset="0"/>
                <a:cs typeface="Times New Roman" panose="02020603050405020304" pitchFamily="18" charset="0"/>
              </a:rPr>
              <a:t>Например, комментарий «Соня, твой ответ показывает, что ты очень точно поняла формулу вычисления длины окружности!» </a:t>
            </a:r>
            <a:r>
              <a:rPr lang="ru-RU" sz="2400" b="1" i="1" dirty="0" smtClean="0">
                <a:solidFill>
                  <a:srgbClr val="002060"/>
                </a:solidFill>
                <a:latin typeface="Times New Roman" panose="02020603050405020304" pitchFamily="18" charset="0"/>
                <a:cs typeface="Times New Roman" panose="02020603050405020304" pitchFamily="18" charset="0"/>
              </a:rPr>
              <a:t>работает </a:t>
            </a:r>
            <a:r>
              <a:rPr lang="ru-RU" sz="2400" b="1" i="1" dirty="0">
                <a:solidFill>
                  <a:srgbClr val="002060"/>
                </a:solidFill>
                <a:latin typeface="Times New Roman" panose="02020603050405020304" pitchFamily="18" charset="0"/>
                <a:cs typeface="Times New Roman" panose="02020603050405020304" pitchFamily="18" charset="0"/>
              </a:rPr>
              <a:t>более эффективно, чем фраза «Молодец, Соня</a:t>
            </a:r>
            <a:r>
              <a:rPr lang="ru-RU" sz="2400" b="1" i="1" dirty="0" smtClean="0">
                <a:solidFill>
                  <a:srgbClr val="00206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026764" y="5286533"/>
            <a:ext cx="10165236" cy="1631216"/>
          </a:xfrm>
          <a:prstGeom prst="rect">
            <a:avLst/>
          </a:prstGeom>
          <a:noFill/>
        </p:spPr>
        <p:txBody>
          <a:bodyPr wrap="square" rtlCol="0">
            <a:spAutoFit/>
          </a:bodyPr>
          <a:lstStyle/>
          <a:p>
            <a:r>
              <a:rPr lang="ru-RU" sz="2000" b="1" i="1" dirty="0" smtClean="0">
                <a:solidFill>
                  <a:srgbClr val="002060"/>
                </a:solidFill>
                <a:latin typeface="Times New Roman" panose="02020603050405020304" pitchFamily="18" charset="0"/>
                <a:cs typeface="Times New Roman" panose="02020603050405020304" pitchFamily="18" charset="0"/>
              </a:rPr>
              <a:t>«Я горжусь тем, как ты сегодня поработал!»,; «Как ты </a:t>
            </a:r>
            <a:r>
              <a:rPr lang="ru-RU" sz="2000" b="1" i="1" dirty="0">
                <a:solidFill>
                  <a:srgbClr val="002060"/>
                </a:solidFill>
                <a:latin typeface="Times New Roman" panose="02020603050405020304" pitchFamily="18" charset="0"/>
                <a:cs typeface="Times New Roman" panose="02020603050405020304" pitchFamily="18" charset="0"/>
              </a:rPr>
              <a:t>быстро догадался</a:t>
            </a:r>
            <a:r>
              <a:rPr lang="ru-RU" sz="2000" b="1" i="1" dirty="0" smtClean="0">
                <a:solidFill>
                  <a:srgbClr val="002060"/>
                </a:solidFill>
                <a:latin typeface="Times New Roman" panose="02020603050405020304" pitchFamily="18" charset="0"/>
                <a:cs typeface="Times New Roman" panose="02020603050405020304" pitchFamily="18" charset="0"/>
              </a:rPr>
              <a:t>!»; «Я </a:t>
            </a:r>
            <a:r>
              <a:rPr lang="ru-RU" sz="2000" b="1" i="1" dirty="0">
                <a:solidFill>
                  <a:srgbClr val="002060"/>
                </a:solidFill>
                <a:latin typeface="Times New Roman" panose="02020603050405020304" pitchFamily="18" charset="0"/>
                <a:cs typeface="Times New Roman" panose="02020603050405020304" pitchFamily="18" charset="0"/>
              </a:rPr>
              <a:t>вижу, теперь ты все правильно понял!»; «Это </a:t>
            </a:r>
            <a:r>
              <a:rPr lang="ru-RU" sz="2000" b="1" i="1" dirty="0" smtClean="0">
                <a:solidFill>
                  <a:srgbClr val="002060"/>
                </a:solidFill>
                <a:latin typeface="Times New Roman" panose="02020603050405020304" pitchFamily="18" charset="0"/>
                <a:cs typeface="Times New Roman" panose="02020603050405020304" pitchFamily="18" charset="0"/>
              </a:rPr>
              <a:t>отличный </a:t>
            </a:r>
            <a:r>
              <a:rPr lang="ru-RU" sz="2000" b="1" i="1" dirty="0">
                <a:solidFill>
                  <a:srgbClr val="002060"/>
                </a:solidFill>
                <a:latin typeface="Times New Roman" panose="02020603050405020304" pitchFamily="18" charset="0"/>
                <a:cs typeface="Times New Roman" panose="02020603050405020304" pitchFamily="18" charset="0"/>
              </a:rPr>
              <a:t>способ решения!»; «Я знал, что ты справишься!»; «Все хорошо, продолжай в том же духе!»; «У тебя стало здорово </a:t>
            </a:r>
            <a:r>
              <a:rPr lang="ru-RU" sz="2000" b="1" i="1" dirty="0" smtClean="0">
                <a:solidFill>
                  <a:srgbClr val="002060"/>
                </a:solidFill>
                <a:latin typeface="Times New Roman" panose="02020603050405020304" pitchFamily="18" charset="0"/>
                <a:cs typeface="Times New Roman" panose="02020603050405020304" pitchFamily="18" charset="0"/>
              </a:rPr>
              <a:t>получаться</a:t>
            </a:r>
            <a:r>
              <a:rPr lang="ru-RU" sz="2000" b="1" i="1" dirty="0">
                <a:solidFill>
                  <a:srgbClr val="002060"/>
                </a:solidFill>
                <a:latin typeface="Times New Roman" panose="02020603050405020304" pitchFamily="18" charset="0"/>
                <a:cs typeface="Times New Roman" panose="02020603050405020304" pitchFamily="18" charset="0"/>
              </a:rPr>
              <a:t>!»; «С каждым днем у тебя получается все лучше и лучше!»; «Ты отлично научился с этим справляться!»; «Это заметно лучше!»; «Хорошая мысль!» и </a:t>
            </a:r>
            <a:r>
              <a:rPr lang="ru-RU" sz="2000" b="1" i="1" dirty="0" smtClean="0">
                <a:solidFill>
                  <a:srgbClr val="002060"/>
                </a:solidFill>
                <a:latin typeface="Times New Roman" panose="02020603050405020304" pitchFamily="18" charset="0"/>
                <a:cs typeface="Times New Roman" panose="02020603050405020304" pitchFamily="18" charset="0"/>
              </a:rPr>
              <a:t>т.п.</a:t>
            </a:r>
            <a:endParaRPr lang="ru-RU" sz="2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412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1266" name="Picture 2" descr="https://static.tildacdn.com/tild3266-3864-4439-b936-393036333930/_.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0" t="1075" b="1"/>
          <a:stretch/>
        </p:blipFill>
        <p:spPr bwMode="auto">
          <a:xfrm>
            <a:off x="188536" y="56560"/>
            <a:ext cx="9238268" cy="520429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11268" name="Picture 4" descr="http://www.iz-bumagi-svoimi-rukami.ru/wp-content/uploads/2016/06/Raskraska-uchite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410" y="3809982"/>
            <a:ext cx="4897192" cy="2956796"/>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93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низ 1"/>
          <p:cNvSpPr/>
          <p:nvPr/>
        </p:nvSpPr>
        <p:spPr>
          <a:xfrm>
            <a:off x="933253" y="1051088"/>
            <a:ext cx="1630838" cy="50339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b="1" dirty="0" smtClean="0">
                <a:latin typeface="Times New Roman" panose="02020603050405020304" pitchFamily="18" charset="0"/>
                <a:cs typeface="Times New Roman" panose="02020603050405020304" pitchFamily="18" charset="0"/>
              </a:rPr>
              <a:t>МЕТОДИЧЕСКАЯ ВЕРТИКАЛЬ</a:t>
            </a:r>
            <a:endParaRPr lang="ru-RU" sz="2800" b="1"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893326952"/>
              </p:ext>
            </p:extLst>
          </p:nvPr>
        </p:nvGraphicFramePr>
        <p:xfrm>
          <a:off x="2667786" y="301657"/>
          <a:ext cx="9407949" cy="6278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8917757" y="3091992"/>
            <a:ext cx="3176833" cy="1084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ru-RU" sz="2800" b="1" dirty="0" smtClean="0">
                <a:solidFill>
                  <a:srgbClr val="C00000"/>
                </a:solidFill>
                <a:latin typeface="Times New Roman" panose="02020603050405020304" pitchFamily="18" charset="0"/>
                <a:cs typeface="Times New Roman" panose="02020603050405020304" pitchFamily="18" charset="0"/>
              </a:rPr>
              <a:t>РЦ</a:t>
            </a:r>
          </a:p>
          <a:p>
            <a:pPr marL="285750" lvl="0" indent="-285750">
              <a:buFont typeface="Arial" panose="020B0604020202020204" pitchFamily="34" charset="0"/>
              <a:buChar char="•"/>
            </a:pPr>
            <a:r>
              <a:rPr lang="ru-RU" sz="2800" b="1" i="1" dirty="0" smtClean="0">
                <a:solidFill>
                  <a:srgbClr val="0070C0"/>
                </a:solidFill>
                <a:latin typeface="Times New Roman" panose="02020603050405020304" pitchFamily="18" charset="0"/>
                <a:cs typeface="Times New Roman" panose="02020603050405020304" pitchFamily="18" charset="0"/>
              </a:rPr>
              <a:t>Методическая работа</a:t>
            </a:r>
            <a:endParaRPr lang="ru-RU" sz="2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194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29455"/>
            <a:ext cx="12192000" cy="652970"/>
          </a:xfrm>
        </p:spPr>
        <p:txBody>
          <a:bodyPr>
            <a:noAutofit/>
          </a:bodyPr>
          <a:lstStyle/>
          <a:p>
            <a:r>
              <a:rPr lang="ru-RU" sz="3600" b="1" dirty="0" smtClean="0">
                <a:solidFill>
                  <a:srgbClr val="C00000"/>
                </a:solidFill>
                <a:latin typeface="Times New Roman" panose="02020603050405020304" pitchFamily="18" charset="0"/>
                <a:cs typeface="Times New Roman" panose="02020603050405020304" pitchFamily="18" charset="0"/>
              </a:rPr>
              <a:t>Удержание паузы между вопросом и прерыванием ответа</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 y="688157"/>
            <a:ext cx="12191999" cy="830997"/>
          </a:xfrm>
          <a:prstGeom prst="rect">
            <a:avLst/>
          </a:prstGeom>
          <a:noFill/>
        </p:spPr>
        <p:txBody>
          <a:bodyPr wrap="square" rtlCol="0">
            <a:spAutoFit/>
          </a:bodyPr>
          <a:lstStyle/>
          <a:p>
            <a:r>
              <a:rPr lang="ru-RU" sz="2400" b="1" dirty="0">
                <a:solidFill>
                  <a:srgbClr val="002060"/>
                </a:solidFill>
                <a:latin typeface="Times New Roman" panose="02020603050405020304" pitchFamily="18" charset="0"/>
                <a:cs typeface="Times New Roman" panose="02020603050405020304" pitchFamily="18" charset="0"/>
              </a:rPr>
              <a:t>Термином «период ожидания» (или «время ожидания») </a:t>
            </a:r>
            <a:r>
              <a:rPr lang="ru-RU" sz="2400" b="1" dirty="0" smtClean="0">
                <a:solidFill>
                  <a:srgbClr val="002060"/>
                </a:solidFill>
                <a:latin typeface="Times New Roman" panose="02020603050405020304" pitchFamily="18" charset="0"/>
                <a:cs typeface="Times New Roman" panose="02020603050405020304" pitchFamily="18" charset="0"/>
              </a:rPr>
              <a:t>обозначается </a:t>
            </a:r>
            <a:r>
              <a:rPr lang="ru-RU" sz="2400" b="1" dirty="0">
                <a:solidFill>
                  <a:srgbClr val="002060"/>
                </a:solidFill>
                <a:latin typeface="Times New Roman" panose="02020603050405020304" pitchFamily="18" charset="0"/>
                <a:cs typeface="Times New Roman" panose="02020603050405020304" pitchFamily="18" charset="0"/>
              </a:rPr>
              <a:t>отрезок времени между озвучиванием вопроса и окончанием срока, выделенного для </a:t>
            </a:r>
            <a:r>
              <a:rPr lang="ru-RU" sz="2400" b="1" dirty="0" smtClean="0">
                <a:solidFill>
                  <a:srgbClr val="002060"/>
                </a:solidFill>
                <a:latin typeface="Times New Roman" panose="02020603050405020304" pitchFamily="18" charset="0"/>
                <a:cs typeface="Times New Roman" panose="02020603050405020304" pitchFamily="18" charset="0"/>
              </a:rPr>
              <a:t>ответа.</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1700" y="1519154"/>
            <a:ext cx="12028601" cy="5016758"/>
          </a:xfrm>
          <a:prstGeom prst="rect">
            <a:avLst/>
          </a:prstGeom>
          <a:noFill/>
        </p:spPr>
        <p:txBody>
          <a:bodyPr wrap="square" rtlCol="0">
            <a:spAutoFit/>
          </a:bodyPr>
          <a:lstStyle/>
          <a:p>
            <a:r>
              <a:rPr lang="ru-RU" sz="2000" b="1" dirty="0">
                <a:solidFill>
                  <a:srgbClr val="002060"/>
                </a:solidFill>
                <a:latin typeface="Times New Roman" panose="02020603050405020304" pitchFamily="18" charset="0"/>
                <a:cs typeface="Times New Roman" panose="02020603050405020304" pitchFamily="18" charset="0"/>
              </a:rPr>
              <a:t>Выдерживание паузы в три и более секунды после того, как </a:t>
            </a:r>
            <a:r>
              <a:rPr lang="ru-RU" sz="2000" b="1" dirty="0" smtClean="0">
                <a:solidFill>
                  <a:srgbClr val="002060"/>
                </a:solidFill>
                <a:latin typeface="Times New Roman" panose="02020603050405020304" pitchFamily="18" charset="0"/>
                <a:cs typeface="Times New Roman" panose="02020603050405020304" pitchFamily="18" charset="0"/>
              </a:rPr>
              <a:t>прозвучал </a:t>
            </a:r>
            <a:r>
              <a:rPr lang="ru-RU" sz="2000" b="1" dirty="0">
                <a:solidFill>
                  <a:srgbClr val="002060"/>
                </a:solidFill>
                <a:latin typeface="Times New Roman" panose="02020603050405020304" pitchFamily="18" charset="0"/>
                <a:cs typeface="Times New Roman" panose="02020603050405020304" pitchFamily="18" charset="0"/>
              </a:rPr>
              <a:t>вопрос (время </a:t>
            </a:r>
            <a:r>
              <a:rPr lang="ru-RU" sz="2000" b="1" dirty="0" smtClean="0">
                <a:solidFill>
                  <a:srgbClr val="002060"/>
                </a:solidFill>
                <a:latin typeface="Times New Roman" panose="02020603050405020304" pitchFamily="18" charset="0"/>
                <a:cs typeface="Times New Roman" panose="02020603050405020304" pitchFamily="18" charset="0"/>
              </a:rPr>
              <a:t>ожидания) </a:t>
            </a:r>
            <a:r>
              <a:rPr lang="ru-RU" sz="2000" b="1" dirty="0">
                <a:solidFill>
                  <a:srgbClr val="002060"/>
                </a:solidFill>
                <a:latin typeface="Times New Roman" panose="02020603050405020304" pitchFamily="18" charset="0"/>
                <a:cs typeface="Times New Roman" panose="02020603050405020304" pitchFamily="18" charset="0"/>
              </a:rPr>
              <a:t>и паузы после ответа ученика (время </a:t>
            </a:r>
            <a:r>
              <a:rPr lang="ru-RU" sz="2000" b="1" dirty="0" smtClean="0">
                <a:solidFill>
                  <a:srgbClr val="002060"/>
                </a:solidFill>
                <a:latin typeface="Times New Roman" panose="02020603050405020304" pitchFamily="18" charset="0"/>
                <a:cs typeface="Times New Roman" panose="02020603050405020304" pitchFamily="18" charset="0"/>
              </a:rPr>
              <a:t>ожидания) </a:t>
            </a:r>
            <a:r>
              <a:rPr lang="ru-RU" sz="2000" b="1" dirty="0">
                <a:solidFill>
                  <a:srgbClr val="002060"/>
                </a:solidFill>
                <a:latin typeface="Times New Roman" panose="02020603050405020304" pitchFamily="18" charset="0"/>
                <a:cs typeface="Times New Roman" panose="02020603050405020304" pitchFamily="18" charset="0"/>
              </a:rPr>
              <a:t>стимулирует учеников использовать логические и лингвистические навыки. Использование учителем периода </a:t>
            </a:r>
            <a:r>
              <a:rPr lang="ru-RU" sz="2000" b="1" dirty="0" smtClean="0">
                <a:solidFill>
                  <a:srgbClr val="002060"/>
                </a:solidFill>
                <a:latin typeface="Times New Roman" panose="02020603050405020304" pitchFamily="18" charset="0"/>
                <a:cs typeface="Times New Roman" panose="02020603050405020304" pitchFamily="18" charset="0"/>
              </a:rPr>
              <a:t>ожидания </a:t>
            </a:r>
            <a:r>
              <a:rPr lang="ru-RU" sz="2000" b="1" dirty="0">
                <a:solidFill>
                  <a:srgbClr val="002060"/>
                </a:solidFill>
                <a:latin typeface="Times New Roman" panose="02020603050405020304" pitchFamily="18" charset="0"/>
                <a:cs typeface="Times New Roman" panose="02020603050405020304" pitchFamily="18" charset="0"/>
              </a:rPr>
              <a:t>имеет следующие преимущества</a:t>
            </a:r>
            <a:r>
              <a:rPr lang="ru-RU" sz="2000" b="1" dirty="0" smtClean="0">
                <a:solidFill>
                  <a:srgbClr val="002060"/>
                </a:solidFill>
                <a:latin typeface="Times New Roman" panose="02020603050405020304" pitchFamily="18" charset="0"/>
                <a:cs typeface="Times New Roman" panose="02020603050405020304" pitchFamily="18" charset="0"/>
              </a:rPr>
              <a:t>:</a:t>
            </a: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 снижается необходимость применять дисциплинарные меры или прерывать урок для того, чтобы вернуть контроль над классом;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ученики дают более полные (развернутые) ответы, длительность которых увеличивается на 30–70%;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ответы становятся более обоснованными, чаще подкрепляются доказательствами и логической аргументацией;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учащиеся начинают больше мыслить, в частности рассматривать различные варианты обоснования;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возрастает количество вопросов, задаваемых учениками, а также предлагаемых ими экспериментов; • увеличивается число учеников, участвующих в дискуссиях по своей инициативе;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растет учебная инициатива и доверие учеников, что отражается в их ответах;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улучшаются результаты письменных работ, содержащих </a:t>
            </a:r>
            <a:r>
              <a:rPr lang="ru-RU" sz="2000" b="1" dirty="0" smtClean="0">
                <a:solidFill>
                  <a:srgbClr val="002060"/>
                </a:solidFill>
                <a:latin typeface="Times New Roman" panose="02020603050405020304" pitchFamily="18" charset="0"/>
                <a:cs typeface="Times New Roman" panose="02020603050405020304" pitchFamily="18" charset="0"/>
              </a:rPr>
              <a:t>сложные </a:t>
            </a:r>
            <a:r>
              <a:rPr lang="ru-RU" sz="2000" b="1" dirty="0">
                <a:solidFill>
                  <a:srgbClr val="002060"/>
                </a:solidFill>
                <a:latin typeface="Times New Roman" panose="02020603050405020304" pitchFamily="18" charset="0"/>
                <a:cs typeface="Times New Roman" panose="02020603050405020304" pitchFamily="18" charset="0"/>
              </a:rPr>
              <a:t>задачи, требующие размышления. </a:t>
            </a:r>
          </a:p>
        </p:txBody>
      </p:sp>
    </p:spTree>
    <p:extLst>
      <p:ext uri="{BB962C8B-B14F-4D97-AF65-F5344CB8AC3E}">
        <p14:creationId xmlns:p14="http://schemas.microsoft.com/office/powerpoint/2010/main" val="2609153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2321"/>
            <a:ext cx="12192000" cy="652970"/>
          </a:xfrm>
        </p:spPr>
        <p:txBody>
          <a:bodyPr>
            <a:noAutofit/>
          </a:bodyPr>
          <a:lstStyle/>
          <a:p>
            <a:r>
              <a:rPr lang="ru-RU" sz="3600" b="1" dirty="0" smtClean="0">
                <a:solidFill>
                  <a:srgbClr val="C00000"/>
                </a:solidFill>
                <a:latin typeface="Times New Roman" panose="02020603050405020304" pitchFamily="18" charset="0"/>
                <a:cs typeface="Times New Roman" panose="02020603050405020304" pitchFamily="18" charset="0"/>
              </a:rPr>
              <a:t>Психологическая поддержка слабоуспевающих учащихся</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12292" name="Picture 4" descr="https://ds04.infourok.ru/uploads/ex/08d1/00069880-c965396e/img5.jpg"/>
          <p:cNvPicPr>
            <a:picLocks noChangeAspect="1" noChangeArrowheads="1"/>
          </p:cNvPicPr>
          <p:nvPr/>
        </p:nvPicPr>
        <p:blipFill rotWithShape="1">
          <a:blip r:embed="rId2">
            <a:extLst>
              <a:ext uri="{28A0092B-C50C-407E-A947-70E740481C1C}">
                <a14:useLocalDpi xmlns:a14="http://schemas.microsoft.com/office/drawing/2010/main" val="0"/>
              </a:ext>
            </a:extLst>
          </a:blip>
          <a:srcRect l="6030" t="-3698" r="6342" b="14076"/>
          <a:stretch/>
        </p:blipFill>
        <p:spPr bwMode="auto">
          <a:xfrm>
            <a:off x="160255" y="408806"/>
            <a:ext cx="7701700" cy="614627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7301" t="12647" r="51312" b="9828"/>
          <a:stretch/>
        </p:blipFill>
        <p:spPr>
          <a:xfrm>
            <a:off x="75413" y="4204637"/>
            <a:ext cx="1366887" cy="1673855"/>
          </a:xfrm>
          <a:prstGeom prst="rect">
            <a:avLst/>
          </a:prstGeom>
        </p:spPr>
      </p:pic>
      <p:pic>
        <p:nvPicPr>
          <p:cNvPr id="12294" name="Picture 6" descr="https://im0-tub-ru.yandex.net/i?id=7d1fe7a6a086aa55b6497e0aa70ec998-l&amp;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1150" y="667110"/>
            <a:ext cx="3342099" cy="23394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fsd.multiurok.ru/html/2018/03/31/s_5abf4b3a95128/873920_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3678" y="3006579"/>
            <a:ext cx="1973299" cy="215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40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2321"/>
            <a:ext cx="12192000" cy="652970"/>
          </a:xfrm>
        </p:spPr>
        <p:txBody>
          <a:bodyPr>
            <a:no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Установление тактильного контакта с учащимся</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12290" name="Picture 2" descr="https://www.eduneo.ru/wp-content/uploads/2020/03/1111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98959"/>
            <a:ext cx="2800593" cy="1860060"/>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4" name="Picture 2" descr="https://cf2.ppt-online.org/files2/slide/d/dj5E76Wg1BbPnLGSHIotu9sz2rFyJUADM4fO3TRNV/slide-9.jpg"/>
          <p:cNvPicPr>
            <a:picLocks noChangeAspect="1" noChangeArrowheads="1"/>
          </p:cNvPicPr>
          <p:nvPr/>
        </p:nvPicPr>
        <p:blipFill rotWithShape="1">
          <a:blip r:embed="rId4">
            <a:extLst>
              <a:ext uri="{28A0092B-C50C-407E-A947-70E740481C1C}">
                <a14:useLocalDpi xmlns:a14="http://schemas.microsoft.com/office/drawing/2010/main" val="0"/>
              </a:ext>
            </a:extLst>
          </a:blip>
          <a:srcRect l="16575" t="53914" r="21570" b="22601"/>
          <a:stretch/>
        </p:blipFill>
        <p:spPr bwMode="auto">
          <a:xfrm>
            <a:off x="9389097" y="5693790"/>
            <a:ext cx="2714920" cy="1074655"/>
          </a:xfrm>
          <a:prstGeom prst="rect">
            <a:avLst/>
          </a:prstGeom>
          <a:ln w="88900" cap="sq" cmpd="thickThin">
            <a:solidFill>
              <a:schemeClr val="accent5">
                <a:lumMod val="40000"/>
                <a:lumOff val="6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l="51107" t="33316" r="5400" b="32813"/>
          <a:stretch/>
        </p:blipFill>
        <p:spPr>
          <a:xfrm>
            <a:off x="9389097" y="3902697"/>
            <a:ext cx="2714920" cy="1583703"/>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6" name="Picture 4" descr="https://skyteach.ru/wp-content/uploads/2017/11/%D0%9F%D0%B5%D1%80%D0%B2%D0%B0%D1%8F-%D0%B2%D1%81%D1%82%D1%80%D0%B5%D1%87%D0%B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3711" y="4862884"/>
            <a:ext cx="2841521" cy="1896135"/>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8" name="Picture 6" descr="https://paidagogos.com/wp-content/uploads/2016/06/psiholog-s-rebenko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1022" y="1833310"/>
            <a:ext cx="2792995" cy="186199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i0.wp.com/psyholic.ru/wp-content/uploads/2018/09/rebenok-ne-hochet-uchitsya-konsultatsiya-psiholog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8350" y="4862884"/>
            <a:ext cx="2801600" cy="1869811"/>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41401" y="601133"/>
            <a:ext cx="11962615" cy="1477328"/>
          </a:xfrm>
          <a:prstGeom prst="rect">
            <a:avLst/>
          </a:prstGeom>
          <a:noFill/>
        </p:spPr>
        <p:txBody>
          <a:bodyPr wrap="square" rtlCol="0">
            <a:spAutoFit/>
          </a:bodyPr>
          <a:lstStyle/>
          <a:p>
            <a:r>
              <a:rPr lang="ru-RU" b="1" dirty="0">
                <a:solidFill>
                  <a:srgbClr val="002060"/>
                </a:solidFill>
                <a:latin typeface="Times New Roman" panose="02020603050405020304" pitchFamily="18" charset="0"/>
                <a:cs typeface="Times New Roman" panose="02020603050405020304" pitchFamily="18" charset="0"/>
              </a:rPr>
              <a:t>В Великобритании детские психологи пришли к выводу, что </a:t>
            </a:r>
            <a:r>
              <a:rPr lang="ru-RU" b="1" dirty="0" smtClean="0">
                <a:solidFill>
                  <a:srgbClr val="002060"/>
                </a:solidFill>
                <a:latin typeface="Times New Roman" panose="02020603050405020304" pitchFamily="18" charset="0"/>
                <a:cs typeface="Times New Roman" panose="02020603050405020304" pitchFamily="18" charset="0"/>
              </a:rPr>
              <a:t>учитель </a:t>
            </a:r>
            <a:r>
              <a:rPr lang="ru-RU" b="1" dirty="0">
                <a:solidFill>
                  <a:srgbClr val="002060"/>
                </a:solidFill>
                <a:latin typeface="Times New Roman" panose="02020603050405020304" pitchFamily="18" charset="0"/>
                <a:cs typeface="Times New Roman" panose="02020603050405020304" pitchFamily="18" charset="0"/>
              </a:rPr>
              <a:t>обязательно должны вступать в тактильный контакт с </a:t>
            </a:r>
            <a:r>
              <a:rPr lang="ru-RU" b="1" dirty="0" smtClean="0">
                <a:solidFill>
                  <a:srgbClr val="002060"/>
                </a:solidFill>
                <a:latin typeface="Times New Roman" panose="02020603050405020304" pitchFamily="18" charset="0"/>
                <a:cs typeface="Times New Roman" panose="02020603050405020304" pitchFamily="18" charset="0"/>
              </a:rPr>
              <a:t>детьми, </a:t>
            </a:r>
            <a:r>
              <a:rPr lang="ru-RU" b="1" dirty="0">
                <a:solidFill>
                  <a:srgbClr val="002060"/>
                </a:solidFill>
                <a:latin typeface="Times New Roman" panose="02020603050405020304" pitchFamily="18" charset="0"/>
                <a:cs typeface="Times New Roman" panose="02020603050405020304" pitchFamily="18" charset="0"/>
              </a:rPr>
              <a:t>так как это способствует развитию мозга. </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Специалисты из Британского психологического общества (BPS) считают, что </a:t>
            </a:r>
            <a:r>
              <a:rPr lang="ru-RU" b="1" dirty="0" smtClean="0">
                <a:solidFill>
                  <a:srgbClr val="002060"/>
                </a:solidFill>
                <a:latin typeface="Times New Roman" panose="02020603050405020304" pitchFamily="18" charset="0"/>
                <a:cs typeface="Times New Roman" panose="02020603050405020304" pitchFamily="18" charset="0"/>
              </a:rPr>
              <a:t>учитель </a:t>
            </a:r>
            <a:r>
              <a:rPr lang="ru-RU" b="1" dirty="0">
                <a:solidFill>
                  <a:srgbClr val="002060"/>
                </a:solidFill>
                <a:latin typeface="Times New Roman" panose="02020603050405020304" pitchFamily="18" charset="0"/>
                <a:cs typeface="Times New Roman" panose="02020603050405020304" pitchFamily="18" charset="0"/>
              </a:rPr>
              <a:t>не должен бояться прикасаться к ученику, когда тот расстроен, обеспокоен или радуется чему-то. По мнению детских психологов, отсутствие тактильного контакта может помешать умственному развитию </a:t>
            </a:r>
            <a:r>
              <a:rPr lang="ru-RU" b="1" dirty="0" smtClean="0">
                <a:solidFill>
                  <a:srgbClr val="002060"/>
                </a:solidFill>
                <a:latin typeface="Times New Roman" panose="02020603050405020304" pitchFamily="18" charset="0"/>
                <a:cs typeface="Times New Roman" panose="02020603050405020304" pitchFamily="18" charset="0"/>
              </a:rPr>
              <a:t>ребёнка, его академической успешности.</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1401" y="3217220"/>
            <a:ext cx="8908330" cy="1477328"/>
          </a:xfrm>
          <a:prstGeom prst="rect">
            <a:avLst/>
          </a:prstGeom>
          <a:noFill/>
        </p:spPr>
        <p:txBody>
          <a:bodyPr wrap="square" rtlCol="0">
            <a:spAutoFit/>
          </a:bodyPr>
          <a:lstStyle/>
          <a:p>
            <a:pPr algn="just"/>
            <a:r>
              <a:rPr lang="ru-RU" b="1" dirty="0">
                <a:solidFill>
                  <a:srgbClr val="002060"/>
                </a:solidFill>
                <a:latin typeface="Times New Roman" panose="02020603050405020304" pitchFamily="18" charset="0"/>
                <a:cs typeface="Times New Roman" panose="02020603050405020304" pitchFamily="18" charset="0"/>
              </a:rPr>
              <a:t>контакт глаз (учителя часто не смотрят в глаза ученикам, с которыми разговаривают: они могут при этом листать журнал, проверять контрольные работы, отвернуться к окну и т.д.); — тактильный контакт, который служит демонстрацией доверия, сопереживания и желания понять ребенка (учитель может обнять младшего школьника или положить руку на плечо подростка);</a:t>
            </a:r>
          </a:p>
        </p:txBody>
      </p:sp>
      <p:sp>
        <p:nvSpPr>
          <p:cNvPr id="6" name="TextBox 5"/>
          <p:cNvSpPr txBox="1"/>
          <p:nvPr/>
        </p:nvSpPr>
        <p:spPr>
          <a:xfrm>
            <a:off x="1905439" y="2047676"/>
            <a:ext cx="7188284" cy="1200329"/>
          </a:xfrm>
          <a:prstGeom prst="rect">
            <a:avLst/>
          </a:prstGeom>
          <a:noFill/>
        </p:spPr>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Дружелюбные прикосновения учителя выступают формой невербальной психологической поддержки слабоуспевающих школьников</a:t>
            </a:r>
            <a:endParaRPr lang="ru-RU" sz="2400" b="1" i="1" dirty="0">
              <a:solidFill>
                <a:srgbClr val="C00000"/>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9" cstate="print">
            <a:extLst>
              <a:ext uri="{28A0092B-C50C-407E-A947-70E740481C1C}">
                <a14:useLocalDpi xmlns:a14="http://schemas.microsoft.com/office/drawing/2010/main" val="0"/>
              </a:ext>
            </a:extLst>
          </a:blip>
          <a:srcRect l="7301" t="12647" r="51312" b="9828"/>
          <a:stretch/>
        </p:blipFill>
        <p:spPr>
          <a:xfrm>
            <a:off x="500233" y="2078460"/>
            <a:ext cx="1046375" cy="1136079"/>
          </a:xfrm>
          <a:prstGeom prst="rect">
            <a:avLst/>
          </a:prstGeom>
        </p:spPr>
      </p:pic>
    </p:spTree>
    <p:extLst>
      <p:ext uri="{BB962C8B-B14F-4D97-AF65-F5344CB8AC3E}">
        <p14:creationId xmlns:p14="http://schemas.microsoft.com/office/powerpoint/2010/main" val="504554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243" y="1185951"/>
            <a:ext cx="9558780" cy="1938992"/>
          </a:xfrm>
          <a:prstGeom prst="rect">
            <a:avLst/>
          </a:prstGeom>
          <a:noFill/>
          <a:ln>
            <a:solidFill>
              <a:schemeClr val="accent2">
                <a:lumMod val="50000"/>
              </a:schemeClr>
            </a:solidFill>
          </a:ln>
        </p:spPr>
        <p:txBody>
          <a:bodyPr wrap="square" rtlCol="0">
            <a:spAutoFit/>
          </a:bodyPr>
          <a:lstStyle/>
          <a:p>
            <a:pPr algn="just"/>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Если ученик выполняет задание учителя без посторонней помощи за отведённое ему время, то в этом случае говорится, что он учится </a:t>
            </a:r>
            <a:r>
              <a:rPr lang="ru-RU" sz="2400" b="1" dirty="0" smtClean="0">
                <a:solidFill>
                  <a:srgbClr val="C00000"/>
                </a:solidFill>
                <a:latin typeface="Times New Roman" panose="02020603050405020304" pitchFamily="18" charset="0"/>
                <a:cs typeface="Times New Roman" panose="02020603050405020304" pitchFamily="18" charset="0"/>
              </a:rPr>
              <a:t>в зоне своего актуального развития </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a:t>
            </a:r>
            <a:r>
              <a:rPr lang="ru-RU" sz="2400" b="1" dirty="0" smtClean="0">
                <a:solidFill>
                  <a:srgbClr val="C00000"/>
                </a:solidFill>
                <a:latin typeface="Times New Roman" panose="02020603050405020304" pitchFamily="18" charset="0"/>
                <a:cs typeface="Times New Roman" panose="02020603050405020304" pitchFamily="18" charset="0"/>
              </a:rPr>
              <a:t>ЗАР</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 ибо он не испытывает никаких интеллектуальных напряжений и потому его развитие, по сути не происходит.</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6243" y="3338659"/>
            <a:ext cx="9558780" cy="2677656"/>
          </a:xfrm>
          <a:prstGeom prst="rect">
            <a:avLst/>
          </a:prstGeom>
          <a:noFill/>
          <a:ln>
            <a:solidFill>
              <a:schemeClr val="accent2">
                <a:lumMod val="50000"/>
              </a:schemeClr>
            </a:solidFill>
          </a:ln>
        </p:spPr>
        <p:txBody>
          <a:bodyPr wrap="square" rtlCol="0">
            <a:spAutoFit/>
          </a:bodyPr>
          <a:lstStyle/>
          <a:p>
            <a:pPr algn="just"/>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Когда при усложнении задания учитель доходит до такого уровня его трудности, что ребёнок говорит: «Я это выполнить не могу, не знаю как», но при оказании ему </a:t>
            </a:r>
            <a:r>
              <a:rPr lang="ru-RU" sz="2400" b="1" i="1" u="sng" dirty="0" smtClean="0">
                <a:solidFill>
                  <a:schemeClr val="accent2">
                    <a:lumMod val="50000"/>
                  </a:schemeClr>
                </a:solidFill>
                <a:latin typeface="Times New Roman" panose="02020603050405020304" pitchFamily="18" charset="0"/>
                <a:cs typeface="Times New Roman" panose="02020603050405020304" pitchFamily="18" charset="0"/>
              </a:rPr>
              <a:t>минимально необходимой помощи со стороны учителя</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  он его выполняет, то говорят, что обучение ребёнка происходит </a:t>
            </a:r>
            <a:r>
              <a:rPr lang="ru-RU" sz="2400" b="1" dirty="0" smtClean="0">
                <a:solidFill>
                  <a:srgbClr val="C00000"/>
                </a:solidFill>
                <a:latin typeface="Times New Roman" panose="02020603050405020304" pitchFamily="18" charset="0"/>
                <a:cs typeface="Times New Roman" panose="02020603050405020304" pitchFamily="18" charset="0"/>
              </a:rPr>
              <a:t>в зоне его ближайшего развития </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a:t>
            </a:r>
            <a:r>
              <a:rPr lang="ru-RU" sz="2400" b="1" dirty="0" smtClean="0">
                <a:solidFill>
                  <a:srgbClr val="C00000"/>
                </a:solidFill>
                <a:latin typeface="Times New Roman" panose="02020603050405020304" pitchFamily="18" charset="0"/>
                <a:cs typeface="Times New Roman" panose="02020603050405020304" pitchFamily="18" charset="0"/>
              </a:rPr>
              <a:t>ЗБР</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 ибо он испытывает определённое интеллектуальное напряжение и это, в свою очередь, ведёт за собой его развитие.</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65" y="3426104"/>
            <a:ext cx="2095500" cy="3238500"/>
          </a:xfrm>
          <a:prstGeom prst="rect">
            <a:avLst/>
          </a:prstGeom>
        </p:spPr>
      </p:pic>
      <p:sp>
        <p:nvSpPr>
          <p:cNvPr id="5" name="TextBox 4"/>
          <p:cNvSpPr txBox="1"/>
          <p:nvPr/>
        </p:nvSpPr>
        <p:spPr>
          <a:xfrm>
            <a:off x="518474" y="6230031"/>
            <a:ext cx="10699423" cy="523220"/>
          </a:xfrm>
          <a:prstGeom prst="rect">
            <a:avLst/>
          </a:prstGeom>
          <a:noFill/>
        </p:spPr>
        <p:txBody>
          <a:bodyPr wrap="square" rtlCol="0">
            <a:spAutoFit/>
          </a:bodyPr>
          <a:lstStyle/>
          <a:p>
            <a:r>
              <a:rPr lang="ru-RU" sz="2800" b="1" dirty="0" smtClean="0">
                <a:solidFill>
                  <a:schemeClr val="accent2">
                    <a:lumMod val="75000"/>
                  </a:schemeClr>
                </a:solidFill>
                <a:latin typeface="Times New Roman" panose="02020603050405020304" pitchFamily="18" charset="0"/>
                <a:cs typeface="Times New Roman" panose="02020603050405020304" pitchFamily="18" charset="0"/>
              </a:rPr>
              <a:t>ЧТО МЕНЯТЬ: степень сложности или меру помощи?</a:t>
            </a:r>
            <a:endParaRPr lang="ru-RU" sz="28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9555" y="1575848"/>
            <a:ext cx="1950720" cy="1374648"/>
          </a:xfrm>
          <a:prstGeom prst="rect">
            <a:avLst/>
          </a:prstGeom>
        </p:spPr>
      </p:pic>
      <p:sp>
        <p:nvSpPr>
          <p:cNvPr id="6" name="TextBox 5"/>
          <p:cNvSpPr txBox="1"/>
          <p:nvPr/>
        </p:nvSpPr>
        <p:spPr>
          <a:xfrm>
            <a:off x="141402" y="197963"/>
            <a:ext cx="12050598" cy="830997"/>
          </a:xfrm>
          <a:prstGeom prst="rect">
            <a:avLst/>
          </a:prstGeom>
          <a:noFill/>
        </p:spPr>
        <p:txBody>
          <a:bodyPr wrap="square" rtlCol="0">
            <a:spAutoFit/>
          </a:bodyPr>
          <a:lstStyle/>
          <a:p>
            <a:pPr algn="ctr"/>
            <a:r>
              <a:rPr lang="ru-RU" sz="4800" b="1" dirty="0" smtClean="0">
                <a:solidFill>
                  <a:srgbClr val="C00000"/>
                </a:solidFill>
                <a:latin typeface="Times New Roman" panose="02020603050405020304" pitchFamily="18" charset="0"/>
                <a:cs typeface="Times New Roman" panose="02020603050405020304" pitchFamily="18" charset="0"/>
              </a:rPr>
              <a:t>Какой должна быть дифференциация?</a:t>
            </a:r>
            <a:endParaRPr lang="ru-RU"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006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639" y="188914"/>
            <a:ext cx="9238268" cy="63709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ru-RU" sz="2400" dirty="0">
                <a:solidFill>
                  <a:srgbClr val="002060"/>
                </a:solidFill>
                <a:latin typeface="Times New Roman" panose="02020603050405020304" pitchFamily="18" charset="0"/>
                <a:cs typeface="Times New Roman" panose="02020603050405020304" pitchFamily="18" charset="0"/>
              </a:rPr>
              <a:t>Типичным недостатком традиционного урока  выступал </a:t>
            </a:r>
            <a:r>
              <a:rPr lang="ru-RU" sz="2400" b="1" i="1" dirty="0">
                <a:solidFill>
                  <a:srgbClr val="C00000"/>
                </a:solidFill>
                <a:latin typeface="Times New Roman" panose="02020603050405020304" pitchFamily="18" charset="0"/>
                <a:cs typeface="Times New Roman" panose="02020603050405020304" pitchFamily="18" charset="0"/>
              </a:rPr>
              <a:t>односторонний подход </a:t>
            </a:r>
            <a:r>
              <a:rPr lang="ru-RU" sz="2400" dirty="0">
                <a:solidFill>
                  <a:srgbClr val="002060"/>
                </a:solidFill>
                <a:latin typeface="Times New Roman" panose="02020603050405020304" pitchFamily="18" charset="0"/>
                <a:cs typeface="Times New Roman" panose="02020603050405020304" pitchFamily="18" charset="0"/>
              </a:rPr>
              <a:t>к </a:t>
            </a:r>
            <a:r>
              <a:rPr lang="ru-RU" sz="2400" b="1" i="1" dirty="0">
                <a:solidFill>
                  <a:srgbClr val="002060"/>
                </a:solidFill>
                <a:latin typeface="Times New Roman" panose="02020603050405020304" pitchFamily="18" charset="0"/>
                <a:cs typeface="Times New Roman" panose="02020603050405020304" pitchFamily="18" charset="0"/>
              </a:rPr>
              <a:t>дифференциации обучения</a:t>
            </a:r>
            <a:r>
              <a:rPr lang="ru-RU" sz="2400" dirty="0">
                <a:solidFill>
                  <a:srgbClr val="002060"/>
                </a:solidFill>
                <a:latin typeface="Times New Roman" panose="02020603050405020304" pitchFamily="18" charset="0"/>
                <a:cs typeface="Times New Roman" panose="02020603050405020304" pitchFamily="18" charset="0"/>
              </a:rPr>
              <a:t> (преимущественная дифференциация объёма и степени сложности учебного материала). Современный урок предполагает осуществление дифференцированного подхода к учащимся на основе </a:t>
            </a:r>
            <a:r>
              <a:rPr lang="ru-RU" sz="2400" b="1" i="1" dirty="0">
                <a:solidFill>
                  <a:srgbClr val="C00000"/>
                </a:solidFill>
                <a:latin typeface="Times New Roman" panose="02020603050405020304" pitchFamily="18" charset="0"/>
                <a:cs typeface="Times New Roman" panose="02020603050405020304" pitchFamily="18" charset="0"/>
              </a:rPr>
              <a:t>знаний </a:t>
            </a:r>
            <a:r>
              <a:rPr lang="ru-RU" sz="2400" b="1" i="1" dirty="0" smtClean="0">
                <a:solidFill>
                  <a:srgbClr val="C00000"/>
                </a:solidFill>
                <a:latin typeface="Times New Roman" panose="02020603050405020304" pitchFamily="18" charset="0"/>
                <a:cs typeface="Times New Roman" panose="02020603050405020304" pitchFamily="18" charset="0"/>
              </a:rPr>
              <a:t>их </a:t>
            </a:r>
            <a:r>
              <a:rPr lang="ru-RU" sz="2400" b="1" i="1" dirty="0">
                <a:solidFill>
                  <a:srgbClr val="C00000"/>
                </a:solidFill>
                <a:latin typeface="Times New Roman" panose="02020603050405020304" pitchFamily="18" charset="0"/>
                <a:cs typeface="Times New Roman" panose="02020603050405020304" pitchFamily="18" charset="0"/>
              </a:rPr>
              <a:t>реальных учебных возможностей без существенного снижения сложности учебного материала</a:t>
            </a:r>
            <a:r>
              <a:rPr lang="ru-RU" sz="2400" dirty="0">
                <a:solidFill>
                  <a:srgbClr val="002060"/>
                </a:solidFill>
                <a:latin typeface="Times New Roman" panose="02020603050405020304" pitchFamily="18" charset="0"/>
                <a:cs typeface="Times New Roman" panose="02020603050405020304" pitchFamily="18" charset="0"/>
              </a:rPr>
              <a:t>. При постоянном упрощении материала учитель опускает границы зоны ближайшего развития (ЗБР) до уровня неуспевающего. При </a:t>
            </a:r>
            <a:r>
              <a:rPr lang="ru-RU" sz="2400" b="1" i="1" dirty="0">
                <a:solidFill>
                  <a:srgbClr val="C00000"/>
                </a:solidFill>
                <a:latin typeface="Times New Roman" panose="02020603050405020304" pitchFamily="18" charset="0"/>
                <a:cs typeface="Times New Roman" panose="02020603050405020304" pitchFamily="18" charset="0"/>
              </a:rPr>
              <a:t>оказании разной степени помощи </a:t>
            </a:r>
            <a:r>
              <a:rPr lang="ru-RU" sz="2400" dirty="0">
                <a:solidFill>
                  <a:srgbClr val="002060"/>
                </a:solidFill>
                <a:latin typeface="Times New Roman" panose="02020603050405020304" pitchFamily="18" charset="0"/>
                <a:cs typeface="Times New Roman" panose="02020603050405020304" pitchFamily="18" charset="0"/>
              </a:rPr>
              <a:t>(при её дифференциации) он подтягивает всех потенциальных детей на необходимую образовательную ступень. Такая индивидуальная помощь (её виды и мера, чтобы она была минимально необходимой) требует специальной  методической продуманности учителя. При этом задания должны быть подобраны так, чтобы даже слабоуспевающие проявляли максимум самостоятельности, имели реальную возможность развития.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393" y="3120272"/>
            <a:ext cx="2564072" cy="2927023"/>
          </a:xfrm>
          <a:prstGeom prst="rect">
            <a:avLst/>
          </a:prstGeom>
        </p:spPr>
      </p:pic>
      <p:sp>
        <p:nvSpPr>
          <p:cNvPr id="4" name="TextBox 3"/>
          <p:cNvSpPr txBox="1"/>
          <p:nvPr/>
        </p:nvSpPr>
        <p:spPr>
          <a:xfrm>
            <a:off x="240393" y="791852"/>
            <a:ext cx="2328421" cy="1815882"/>
          </a:xfrm>
          <a:prstGeom prst="rect">
            <a:avLst/>
          </a:prstGeom>
          <a:noFill/>
        </p:spPr>
        <p:txBody>
          <a:bodyPr wrap="square" rtlCol="0">
            <a:sp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Какой должна быть дифференциация?</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0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269" y="161209"/>
            <a:ext cx="9766168" cy="1938992"/>
          </a:xfrm>
          <a:prstGeom prst="rect">
            <a:avLst/>
          </a:prstGeom>
          <a:noFill/>
          <a:ln>
            <a:solidFill>
              <a:schemeClr val="accent2">
                <a:lumMod val="50000"/>
              </a:schemeClr>
            </a:solidFill>
          </a:ln>
        </p:spPr>
        <p:txBody>
          <a:bodyPr wrap="square" rtlCol="0">
            <a:spAutoFit/>
          </a:bodyPr>
          <a:lstStyle/>
          <a:p>
            <a:pPr algn="just"/>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При постоянном упрощении материала мы фактически сдвигаем (опускаем) границы ЗБР до уровня неуспевающего. При оказании разной  степени помощи (при её дифференциации) мы подтягиваем всех интеллектуально полноценных детей на нужную нам образовательную ступень</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Рисунок 4" descr="CA2PYJSZ.jpg"/>
          <p:cNvPicPr>
            <a:picLocks noChangeAspect="1"/>
          </p:cNvPicPr>
          <p:nvPr/>
        </p:nvPicPr>
        <p:blipFill>
          <a:blip r:embed="rId2" cstate="print"/>
          <a:stretch>
            <a:fillRect/>
          </a:stretch>
        </p:blipFill>
        <p:spPr>
          <a:xfrm flipH="1">
            <a:off x="10552473" y="411570"/>
            <a:ext cx="1164796" cy="1438270"/>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p:spPr>
      </p:pic>
      <p:sp>
        <p:nvSpPr>
          <p:cNvPr id="7" name="TextBox 6"/>
          <p:cNvSpPr txBox="1"/>
          <p:nvPr/>
        </p:nvSpPr>
        <p:spPr>
          <a:xfrm>
            <a:off x="2083324" y="2392663"/>
            <a:ext cx="9766168" cy="3046988"/>
          </a:xfrm>
          <a:prstGeom prst="rect">
            <a:avLst/>
          </a:prstGeom>
          <a:noFill/>
          <a:ln>
            <a:solidFill>
              <a:schemeClr val="accent2">
                <a:lumMod val="50000"/>
              </a:schemeClr>
            </a:solidFill>
          </a:ln>
        </p:spPr>
        <p:txBody>
          <a:bodyPr wrap="square" rtlCol="0">
            <a:spAutoFit/>
          </a:bodyPr>
          <a:lstStyle/>
          <a:p>
            <a:pPr algn="just"/>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Продумывание </a:t>
            </a:r>
            <a:r>
              <a:rPr lang="ru-RU" sz="2400" b="1" dirty="0" smtClean="0">
                <a:solidFill>
                  <a:srgbClr val="C00000"/>
                </a:solidFill>
                <a:latin typeface="Times New Roman" panose="02020603050405020304" pitchFamily="18" charset="0"/>
                <a:cs typeface="Times New Roman" panose="02020603050405020304" pitchFamily="18" charset="0"/>
              </a:rPr>
              <a:t>индивидуальной помощи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(её виды и меры, </a:t>
            </a:r>
            <a:r>
              <a:rPr lang="ru-RU" sz="2400" b="1" dirty="0">
                <a:solidFill>
                  <a:schemeClr val="accent1">
                    <a:lumMod val="50000"/>
                  </a:schemeClr>
                </a:solidFill>
                <a:latin typeface="Times New Roman" panose="02020603050405020304" pitchFamily="18" charset="0"/>
                <a:cs typeface="Times New Roman" panose="02020603050405020304" pitchFamily="18" charset="0"/>
              </a:rPr>
              <a:t>ч</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тобы она была именно </a:t>
            </a:r>
            <a:r>
              <a:rPr lang="ru-RU" sz="2400" b="1" i="1" dirty="0" smtClean="0">
                <a:solidFill>
                  <a:schemeClr val="accent1">
                    <a:lumMod val="50000"/>
                  </a:schemeClr>
                </a:solidFill>
                <a:latin typeface="Times New Roman" panose="02020603050405020304" pitchFamily="18" charset="0"/>
                <a:cs typeface="Times New Roman" panose="02020603050405020304" pitchFamily="18" charset="0"/>
              </a:rPr>
              <a:t>минимально необходимой</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требует специальной методической работы учителя и (!) с учителем.</a:t>
            </a:r>
          </a:p>
          <a:p>
            <a:pPr algn="just"/>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Необходима специальная подготовка к каждому уроку: карточки, памятки, таблицы советы; задания должны быть подобраны и сконструированы так, чтобы даже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слаюбоуспевающие</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учащиеся проявляли </a:t>
            </a:r>
            <a:r>
              <a:rPr lang="ru-RU" sz="2400" b="1" dirty="0" smtClean="0">
                <a:solidFill>
                  <a:srgbClr val="C00000"/>
                </a:solidFill>
                <a:latin typeface="Times New Roman" panose="02020603050405020304" pitchFamily="18" charset="0"/>
                <a:cs typeface="Times New Roman" panose="02020603050405020304" pitchFamily="18" charset="0"/>
              </a:rPr>
              <a:t>максимум самостоятельности</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имели реальную возможность развития </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7301" t="12647" r="51312" b="9828"/>
          <a:stretch/>
        </p:blipFill>
        <p:spPr>
          <a:xfrm>
            <a:off x="216818" y="2979154"/>
            <a:ext cx="1732138" cy="2121132"/>
          </a:xfrm>
          <a:prstGeom prst="rect">
            <a:avLst/>
          </a:prstGeom>
        </p:spPr>
      </p:pic>
    </p:spTree>
    <p:extLst>
      <p:ext uri="{BB962C8B-B14F-4D97-AF65-F5344CB8AC3E}">
        <p14:creationId xmlns:p14="http://schemas.microsoft.com/office/powerpoint/2010/main" val="1392860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09" y="167162"/>
            <a:ext cx="11353800" cy="1325563"/>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Осуществление дозированной дифференцированной помощи обучающимся</a:t>
            </a:r>
            <a:endParaRPr lang="ru-RU"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48019237"/>
              </p:ext>
            </p:extLst>
          </p:nvPr>
        </p:nvGraphicFramePr>
        <p:xfrm>
          <a:off x="0" y="1404594"/>
          <a:ext cx="12113443" cy="5354004"/>
        </p:xfrm>
        <a:graphic>
          <a:graphicData uri="http://schemas.openxmlformats.org/drawingml/2006/table">
            <a:tbl>
              <a:tblPr firstRow="1" firstCol="1" bandRow="1">
                <a:tableStyleId>{5C22544A-7EE6-4342-B048-85BDC9FD1C3A}</a:tableStyleId>
              </a:tblPr>
              <a:tblGrid>
                <a:gridCol w="518474">
                  <a:extLst>
                    <a:ext uri="{9D8B030D-6E8A-4147-A177-3AD203B41FA5}">
                      <a16:colId xmlns:a16="http://schemas.microsoft.com/office/drawing/2014/main" val="2813662462"/>
                    </a:ext>
                  </a:extLst>
                </a:gridCol>
                <a:gridCol w="3289955">
                  <a:extLst>
                    <a:ext uri="{9D8B030D-6E8A-4147-A177-3AD203B41FA5}">
                      <a16:colId xmlns:a16="http://schemas.microsoft.com/office/drawing/2014/main" val="1225029684"/>
                    </a:ext>
                  </a:extLst>
                </a:gridCol>
                <a:gridCol w="7652876">
                  <a:extLst>
                    <a:ext uri="{9D8B030D-6E8A-4147-A177-3AD203B41FA5}">
                      <a16:colId xmlns:a16="http://schemas.microsoft.com/office/drawing/2014/main" val="3465799101"/>
                    </a:ext>
                  </a:extLst>
                </a:gridCol>
                <a:gridCol w="652138">
                  <a:extLst>
                    <a:ext uri="{9D8B030D-6E8A-4147-A177-3AD203B41FA5}">
                      <a16:colId xmlns:a16="http://schemas.microsoft.com/office/drawing/2014/main" val="906333666"/>
                    </a:ext>
                  </a:extLst>
                </a:gridCol>
              </a:tblGrid>
              <a:tr h="284002">
                <a:tc rowSpan="3">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1.</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Мотивирование учебно-познавательной деятельности школьников</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Отсутствие специальной деятельности по мотивации учения</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0</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02899"/>
                  </a:ext>
                </a:extLst>
              </a:tr>
              <a:tr h="893160">
                <a:tc vMerge="1">
                  <a:txBody>
                    <a:bodyPr/>
                    <a:lstStyle/>
                    <a:p>
                      <a:endParaRPr lang="ru-RU"/>
                    </a:p>
                  </a:txBody>
                  <a:tcPr/>
                </a:tc>
                <a:tc vMerge="1">
                  <a:txBody>
                    <a:bodyPr/>
                    <a:lstStyle/>
                    <a:p>
                      <a:endParaRPr lang="ru-RU"/>
                    </a:p>
                  </a:txBody>
                  <a:tcPr/>
                </a:tc>
                <a:tc>
                  <a:txBody>
                    <a:bodyPr/>
                    <a:lstStyle/>
                    <a:p>
                      <a:pPr algn="just">
                        <a:lnSpc>
                          <a:spcPct val="107000"/>
                        </a:lnSpc>
                        <a:spcAft>
                          <a:spcPts val="0"/>
                        </a:spcAft>
                      </a:pPr>
                      <a:r>
                        <a:rPr lang="ru-RU" sz="2000" b="1">
                          <a:solidFill>
                            <a:srgbClr val="002060"/>
                          </a:solidFill>
                          <a:effectLst/>
                          <a:latin typeface="Times New Roman" panose="02020603050405020304" pitchFamily="18" charset="0"/>
                          <a:cs typeface="Times New Roman" panose="02020603050405020304" pitchFamily="18" charset="0"/>
                        </a:rPr>
                        <a:t>Мотивация учебной деятельности осуществляется стихийно и импульсивно, без предварительного продумывания и конструирования</a:t>
                      </a:r>
                      <a:endPar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1</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553440"/>
                  </a:ext>
                </a:extLst>
              </a:tr>
              <a:tr h="893160">
                <a:tc vMerge="1">
                  <a:txBody>
                    <a:bodyPr/>
                    <a:lstStyle/>
                    <a:p>
                      <a:endParaRPr lang="ru-RU"/>
                    </a:p>
                  </a:txBody>
                  <a:tcPr/>
                </a:tc>
                <a:tc vMerge="1">
                  <a:txBody>
                    <a:bodyPr/>
                    <a:lstStyle/>
                    <a:p>
                      <a:endParaRPr lang="ru-RU"/>
                    </a:p>
                  </a:txBody>
                  <a:tcPr/>
                </a:tc>
                <a:tc>
                  <a:txBody>
                    <a:bodyPr/>
                    <a:lstStyle/>
                    <a:p>
                      <a:pPr algn="just">
                        <a:lnSpc>
                          <a:spcPct val="107000"/>
                        </a:lnSpc>
                        <a:spcAft>
                          <a:spcPts val="0"/>
                        </a:spcAft>
                      </a:pPr>
                      <a:r>
                        <a:rPr lang="ru-RU" sz="2000" b="1">
                          <a:solidFill>
                            <a:srgbClr val="002060"/>
                          </a:solidFill>
                          <a:effectLst/>
                          <a:latin typeface="Times New Roman" panose="02020603050405020304" pitchFamily="18" charset="0"/>
                          <a:cs typeface="Times New Roman" panose="02020603050405020304" pitchFamily="18" charset="0"/>
                        </a:rPr>
                        <a:t>Специально продуманная по отношению к индивидуальным особенностям школьников работа по мотивации их учебной деятельности</a:t>
                      </a:r>
                      <a:endPar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2</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770680"/>
                  </a:ext>
                </a:extLst>
              </a:tr>
              <a:tr h="893160">
                <a:tc rowSpan="3">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cs typeface="Times New Roman" panose="02020603050405020304" pitchFamily="18" charset="0"/>
                        </a:rPr>
                        <a:t>2.</a:t>
                      </a:r>
                      <a:endPar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Специально продуманная и заранее подготовленная адресная помощь обучающимся с рисками академической </a:t>
                      </a:r>
                      <a:r>
                        <a:rPr lang="ru-RU" sz="2000" b="1" dirty="0" err="1">
                          <a:solidFill>
                            <a:srgbClr val="002060"/>
                          </a:solidFill>
                          <a:effectLst/>
                          <a:latin typeface="Times New Roman" panose="02020603050405020304" pitchFamily="18" charset="0"/>
                          <a:cs typeface="Times New Roman" panose="02020603050405020304" pitchFamily="18" charset="0"/>
                        </a:rPr>
                        <a:t>неуспешности</a:t>
                      </a:r>
                      <a:r>
                        <a:rPr lang="ru-RU" sz="2000" b="1" dirty="0">
                          <a:solidFill>
                            <a:srgbClr val="002060"/>
                          </a:solidFill>
                          <a:effectLst/>
                          <a:latin typeface="Times New Roman" panose="02020603050405020304" pitchFamily="18" charset="0"/>
                          <a:cs typeface="Times New Roman" panose="02020603050405020304" pitchFamily="18" charset="0"/>
                        </a:rPr>
                        <a:t> </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Специально продуманная дифференцированная помощь по отношению к учащимся с рисками  академической </a:t>
                      </a:r>
                      <a:r>
                        <a:rPr lang="ru-RU" sz="2000" b="1" dirty="0" err="1">
                          <a:solidFill>
                            <a:srgbClr val="002060"/>
                          </a:solidFill>
                          <a:effectLst/>
                          <a:latin typeface="Times New Roman" panose="02020603050405020304" pitchFamily="18" charset="0"/>
                          <a:cs typeface="Times New Roman" panose="02020603050405020304" pitchFamily="18" charset="0"/>
                        </a:rPr>
                        <a:t>неуспешности</a:t>
                      </a:r>
                      <a:r>
                        <a:rPr lang="ru-RU" sz="2000" b="1" dirty="0">
                          <a:solidFill>
                            <a:srgbClr val="002060"/>
                          </a:solidFill>
                          <a:effectLst/>
                          <a:latin typeface="Times New Roman" panose="02020603050405020304" pitchFamily="18" charset="0"/>
                          <a:cs typeface="Times New Roman" panose="02020603050405020304" pitchFamily="18" charset="0"/>
                        </a:rPr>
                        <a:t> на уроке отсутствует</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0</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530466"/>
                  </a:ext>
                </a:extLst>
              </a:tr>
              <a:tr h="893160">
                <a:tc vMerge="1">
                  <a:txBody>
                    <a:bodyPr/>
                    <a:lstStyle/>
                    <a:p>
                      <a:endParaRPr lang="ru-RU"/>
                    </a:p>
                  </a:txBody>
                  <a:tcPr/>
                </a:tc>
                <a:tc vMerge="1">
                  <a:txBody>
                    <a:bodyPr/>
                    <a:lstStyle/>
                    <a:p>
                      <a:endParaRPr lang="ru-RU"/>
                    </a:p>
                  </a:txBody>
                  <a:tcPr/>
                </a:tc>
                <a:tc>
                  <a:txBody>
                    <a:bodyPr/>
                    <a:lstStyle/>
                    <a:p>
                      <a:pPr algn="just">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Специально разработанные учителем карточки-инструкции, карточки-консультации для оказания адресной помощи некоторым учащимся с рисками академической </a:t>
                      </a:r>
                      <a:r>
                        <a:rPr lang="ru-RU" sz="2000" b="1" dirty="0" err="1">
                          <a:solidFill>
                            <a:srgbClr val="002060"/>
                          </a:solidFill>
                          <a:effectLst/>
                          <a:latin typeface="Times New Roman" panose="02020603050405020304" pitchFamily="18" charset="0"/>
                          <a:cs typeface="Times New Roman" panose="02020603050405020304" pitchFamily="18" charset="0"/>
                        </a:rPr>
                        <a:t>неуспешности</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1</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62238"/>
                  </a:ext>
                </a:extLst>
              </a:tr>
              <a:tr h="1224406">
                <a:tc vMerge="1">
                  <a:txBody>
                    <a:bodyPr/>
                    <a:lstStyle/>
                    <a:p>
                      <a:endParaRPr lang="ru-RU"/>
                    </a:p>
                  </a:txBody>
                  <a:tcPr/>
                </a:tc>
                <a:tc vMerge="1">
                  <a:txBody>
                    <a:bodyPr/>
                    <a:lstStyle/>
                    <a:p>
                      <a:endParaRPr lang="ru-RU"/>
                    </a:p>
                  </a:txBody>
                  <a:tcPr/>
                </a:tc>
                <a:tc>
                  <a:txBody>
                    <a:bodyPr/>
                    <a:lstStyle/>
                    <a:p>
                      <a:pPr algn="just">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Специально разработанные учителем карточки-инструкции, карточки-консультации для оказания адресной помощи всем учащимся с рисками академической </a:t>
                      </a:r>
                      <a:r>
                        <a:rPr lang="ru-RU" sz="2000" b="1" dirty="0" err="1">
                          <a:solidFill>
                            <a:srgbClr val="002060"/>
                          </a:solidFill>
                          <a:effectLst/>
                          <a:latin typeface="Times New Roman" panose="02020603050405020304" pitchFamily="18" charset="0"/>
                          <a:cs typeface="Times New Roman" panose="02020603050405020304" pitchFamily="18" charset="0"/>
                        </a:rPr>
                        <a:t>неуспешности</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cs typeface="Times New Roman" panose="02020603050405020304" pitchFamily="18" charset="0"/>
                        </a:rPr>
                        <a:t>2</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365421"/>
                  </a:ext>
                </a:extLst>
              </a:tr>
            </a:tbl>
          </a:graphicData>
        </a:graphic>
      </p:graphicFrame>
    </p:spTree>
    <p:extLst>
      <p:ext uri="{BB962C8B-B14F-4D97-AF65-F5344CB8AC3E}">
        <p14:creationId xmlns:p14="http://schemas.microsoft.com/office/powerpoint/2010/main" val="3255608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09" y="167163"/>
            <a:ext cx="11353800" cy="822652"/>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Осуществление дозированной дифференцированной помощи обучающимся</a:t>
            </a:r>
            <a:endParaRPr lang="ru-RU"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827818539"/>
              </p:ext>
            </p:extLst>
          </p:nvPr>
        </p:nvGraphicFramePr>
        <p:xfrm>
          <a:off x="0" y="1140643"/>
          <a:ext cx="12113443" cy="5647988"/>
        </p:xfrm>
        <a:graphic>
          <a:graphicData uri="http://schemas.openxmlformats.org/drawingml/2006/table">
            <a:tbl>
              <a:tblPr firstRow="1" firstCol="1" bandRow="1">
                <a:tableStyleId>{5C22544A-7EE6-4342-B048-85BDC9FD1C3A}</a:tableStyleId>
              </a:tblPr>
              <a:tblGrid>
                <a:gridCol w="518474">
                  <a:extLst>
                    <a:ext uri="{9D8B030D-6E8A-4147-A177-3AD203B41FA5}">
                      <a16:colId xmlns:a16="http://schemas.microsoft.com/office/drawing/2014/main" val="2813662462"/>
                    </a:ext>
                  </a:extLst>
                </a:gridCol>
                <a:gridCol w="3289955">
                  <a:extLst>
                    <a:ext uri="{9D8B030D-6E8A-4147-A177-3AD203B41FA5}">
                      <a16:colId xmlns:a16="http://schemas.microsoft.com/office/drawing/2014/main" val="1225029684"/>
                    </a:ext>
                  </a:extLst>
                </a:gridCol>
                <a:gridCol w="7652876">
                  <a:extLst>
                    <a:ext uri="{9D8B030D-6E8A-4147-A177-3AD203B41FA5}">
                      <a16:colId xmlns:a16="http://schemas.microsoft.com/office/drawing/2014/main" val="3465799101"/>
                    </a:ext>
                  </a:extLst>
                </a:gridCol>
                <a:gridCol w="652138">
                  <a:extLst>
                    <a:ext uri="{9D8B030D-6E8A-4147-A177-3AD203B41FA5}">
                      <a16:colId xmlns:a16="http://schemas.microsoft.com/office/drawing/2014/main" val="906333666"/>
                    </a:ext>
                  </a:extLst>
                </a:gridCol>
              </a:tblGrid>
              <a:tr h="793674">
                <a:tc rowSpan="3">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парной  работы (помощь одноклассника слабоуспевающему учащемуся)</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Парная работа (помощь одноклассника) при выполнении самостоятельной работы на уроке отсутствует</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02899"/>
                  </a:ext>
                </a:extLst>
              </a:tr>
              <a:tr h="655329">
                <a:tc vMerge="1">
                  <a:txBody>
                    <a:bodyPr/>
                    <a:lstStyle/>
                    <a:p>
                      <a:endParaRPr lang="ru-RU"/>
                    </a:p>
                  </a:txBody>
                  <a:tcPr/>
                </a:tc>
                <a:tc vMerge="1">
                  <a:txBody>
                    <a:bodyPr/>
                    <a:lstStyle/>
                    <a:p>
                      <a:endParaRPr lang="ru-RU"/>
                    </a:p>
                  </a:txBody>
                  <a:tcPr/>
                </a:tc>
                <a:tc>
                  <a:txBody>
                    <a:bodyPr/>
                    <a:lstStyle/>
                    <a:p>
                      <a:pPr algn="just">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Некоторые слабоуспевающие учащиеся объединяются в пары, для получения помощи одноклассника</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553440"/>
                  </a:ext>
                </a:extLst>
              </a:tr>
              <a:tr h="659876">
                <a:tc vMerge="1">
                  <a:txBody>
                    <a:bodyPr/>
                    <a:lstStyle/>
                    <a:p>
                      <a:endParaRPr lang="ru-RU"/>
                    </a:p>
                  </a:txBody>
                  <a:tcPr/>
                </a:tc>
                <a:tc vMerge="1">
                  <a:txBody>
                    <a:bodyPr/>
                    <a:lstStyle/>
                    <a:p>
                      <a:endParaRPr lang="ru-RU"/>
                    </a:p>
                  </a:txBody>
                  <a:tcPr/>
                </a:tc>
                <a:tc>
                  <a:txBody>
                    <a:bodyPr/>
                    <a:lstStyle/>
                    <a:p>
                      <a:pPr algn="just">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Все слабоуспевающие учащиеся объединяются в пары, для получения помощи одноклассника</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770680"/>
                  </a:ext>
                </a:extLst>
              </a:tr>
              <a:tr h="893160">
                <a:tc rowSpan="3">
                  <a:txBody>
                    <a:bodyPr/>
                    <a:lstStyle/>
                    <a:p>
                      <a:pPr algn="ctr" fontAlgn="base">
                        <a:lnSpc>
                          <a:spcPct val="107000"/>
                        </a:lnSpc>
                        <a:spcAft>
                          <a:spcPts val="0"/>
                        </a:spcAft>
                      </a:pPr>
                      <a:r>
                        <a:rPr lang="ru-RU"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Помощь при выполнении заданий через предоставление дополнительной информации из различных источников</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Помощь слабоуспевающим школьникам при выполнении заданий через предоставление дополнительной информации из различных источников не осуществляется</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530466"/>
                  </a:ext>
                </a:extLst>
              </a:tr>
              <a:tr h="893160">
                <a:tc vMerge="1">
                  <a:txBody>
                    <a:bodyPr/>
                    <a:lstStyle/>
                    <a:p>
                      <a:endParaRPr lang="ru-RU"/>
                    </a:p>
                  </a:txBody>
                  <a:tcPr/>
                </a:tc>
                <a:tc vMerge="1">
                  <a:txBody>
                    <a:bodyPr/>
                    <a:lstStyle/>
                    <a:p>
                      <a:endParaRPr lang="ru-RU"/>
                    </a:p>
                  </a:txBody>
                  <a:tcPr/>
                </a:tc>
                <a:tc>
                  <a:txBody>
                    <a:bodyPr/>
                    <a:lstStyle/>
                    <a:p>
                      <a:pPr marR="89535" algn="just">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Возможность воспользоваться слабоуспевающим школьникам дополнительной информацией (учебник, хрестоматия, словарь, Интерент) для самостоятельного выполнения учебного задания предоставляется выборочно</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62238"/>
                  </a:ext>
                </a:extLst>
              </a:tr>
              <a:tr h="1224406">
                <a:tc vMerge="1">
                  <a:txBody>
                    <a:bodyPr/>
                    <a:lstStyle/>
                    <a:p>
                      <a:endParaRPr lang="ru-RU"/>
                    </a:p>
                  </a:txBody>
                  <a:tcPr/>
                </a:tc>
                <a:tc vMerge="1">
                  <a:txBody>
                    <a:bodyPr/>
                    <a:lstStyle/>
                    <a:p>
                      <a:endParaRPr lang="ru-RU"/>
                    </a:p>
                  </a:txBody>
                  <a:tcPr/>
                </a:tc>
                <a:tc>
                  <a:txBody>
                    <a:bodyPr/>
                    <a:lstStyle/>
                    <a:p>
                      <a:pPr algn="just">
                        <a:lnSpc>
                          <a:spcPct val="107000"/>
                        </a:lnSpc>
                        <a:spcAft>
                          <a:spcPts val="0"/>
                        </a:spcAft>
                        <a:tabLst>
                          <a:tab pos="2571750" algn="l"/>
                        </a:tabLst>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Всем слабоуспевающим школьникам предоставляется возможность воспользоваться дополнительной информацией (учебник, хрестоматия, словарь, сеть «Интернет») для самостоятельного выполнения учебного задания </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365421"/>
                  </a:ext>
                </a:extLst>
              </a:tr>
            </a:tbl>
          </a:graphicData>
        </a:graphic>
      </p:graphicFrame>
    </p:spTree>
    <p:extLst>
      <p:ext uri="{BB962C8B-B14F-4D97-AF65-F5344CB8AC3E}">
        <p14:creationId xmlns:p14="http://schemas.microsoft.com/office/powerpoint/2010/main" val="1232817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09" y="167163"/>
            <a:ext cx="11353800" cy="822652"/>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Осуществление дозированной дифференцированной помощи обучающимся</a:t>
            </a:r>
            <a:endParaRPr lang="ru-RU"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552490747"/>
              </p:ext>
            </p:extLst>
          </p:nvPr>
        </p:nvGraphicFramePr>
        <p:xfrm>
          <a:off x="0" y="1140643"/>
          <a:ext cx="12113443" cy="5425811"/>
        </p:xfrm>
        <a:graphic>
          <a:graphicData uri="http://schemas.openxmlformats.org/drawingml/2006/table">
            <a:tbl>
              <a:tblPr firstRow="1" firstCol="1" bandRow="1">
                <a:tableStyleId>{5C22544A-7EE6-4342-B048-85BDC9FD1C3A}</a:tableStyleId>
              </a:tblPr>
              <a:tblGrid>
                <a:gridCol w="518474">
                  <a:extLst>
                    <a:ext uri="{9D8B030D-6E8A-4147-A177-3AD203B41FA5}">
                      <a16:colId xmlns:a16="http://schemas.microsoft.com/office/drawing/2014/main" val="2813662462"/>
                    </a:ext>
                  </a:extLst>
                </a:gridCol>
                <a:gridCol w="3289955">
                  <a:extLst>
                    <a:ext uri="{9D8B030D-6E8A-4147-A177-3AD203B41FA5}">
                      <a16:colId xmlns:a16="http://schemas.microsoft.com/office/drawing/2014/main" val="1225029684"/>
                    </a:ext>
                  </a:extLst>
                </a:gridCol>
                <a:gridCol w="7652876">
                  <a:extLst>
                    <a:ext uri="{9D8B030D-6E8A-4147-A177-3AD203B41FA5}">
                      <a16:colId xmlns:a16="http://schemas.microsoft.com/office/drawing/2014/main" val="3465799101"/>
                    </a:ext>
                  </a:extLst>
                </a:gridCol>
                <a:gridCol w="652138">
                  <a:extLst>
                    <a:ext uri="{9D8B030D-6E8A-4147-A177-3AD203B41FA5}">
                      <a16:colId xmlns:a16="http://schemas.microsoft.com/office/drawing/2014/main" val="906333666"/>
                    </a:ext>
                  </a:extLst>
                </a:gridCol>
              </a:tblGrid>
              <a:tr h="471341">
                <a:tc rowSpan="3">
                  <a:txBody>
                    <a:bodyPr/>
                    <a:lstStyle/>
                    <a:p>
                      <a:pPr algn="ctr" fontAlgn="base">
                        <a:lnSpc>
                          <a:spcPct val="107000"/>
                        </a:lnSpc>
                        <a:spcAft>
                          <a:spcPts val="0"/>
                        </a:spcAft>
                      </a:pPr>
                      <a:r>
                        <a:rPr lang="ru-RU" sz="20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Помощь школьникам в овладении умением учиться через применение формирующего оценивания</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Формирующее оценивание на уроке отсутствует</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02899"/>
                  </a:ext>
                </a:extLst>
              </a:tr>
              <a:tr h="655329">
                <a:tc vMerge="1">
                  <a:txBody>
                    <a:bodyPr/>
                    <a:lstStyle/>
                    <a:p>
                      <a:endParaRPr lang="ru-RU"/>
                    </a:p>
                  </a:txBody>
                  <a:tcPr/>
                </a:tc>
                <a:tc vMerge="1">
                  <a:txBody>
                    <a:bodyPr/>
                    <a:lstStyle/>
                    <a:p>
                      <a:endParaRPr lang="ru-RU"/>
                    </a:p>
                  </a:txBody>
                  <a:tcPr/>
                </a:tc>
                <a:tc>
                  <a:txBody>
                    <a:bodyPr/>
                    <a:lstStyle/>
                    <a:p>
                      <a:pPr algn="just">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Применяется сочетание оценки с самооценкой обучающихся в конце урока</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6553440"/>
                  </a:ext>
                </a:extLst>
              </a:tr>
              <a:tr h="659876">
                <a:tc vMerge="1">
                  <a:txBody>
                    <a:bodyPr/>
                    <a:lstStyle/>
                    <a:p>
                      <a:endParaRPr lang="ru-RU"/>
                    </a:p>
                  </a:txBody>
                  <a:tcPr/>
                </a:tc>
                <a:tc vMerge="1">
                  <a:txBody>
                    <a:bodyPr/>
                    <a:lstStyle/>
                    <a:p>
                      <a:endParaRPr lang="ru-RU"/>
                    </a:p>
                  </a:txBody>
                  <a:tcPr/>
                </a:tc>
                <a:tc>
                  <a:txBody>
                    <a:bodyPr/>
                    <a:lstStyle/>
                    <a:p>
                      <a:pPr algn="just">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Формирующее оценивание обеспечивает управление учебно-познавательной деятельности обучающихся  в течение всего урока (целеполагание, планирование, осуществление, самоконтроль и самооценка)</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770680"/>
                  </a:ext>
                </a:extLst>
              </a:tr>
              <a:tr h="893160">
                <a:tc rowSpan="3">
                  <a:txBody>
                    <a:bodyPr/>
                    <a:lstStyle/>
                    <a:p>
                      <a:pPr algn="ctr" fontAlgn="base">
                        <a:lnSpc>
                          <a:spcPct val="107000"/>
                        </a:lnSpc>
                        <a:spcAft>
                          <a:spcPts val="0"/>
                        </a:spcAft>
                      </a:pPr>
                      <a:r>
                        <a:rPr lang="ru-RU" sz="20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just"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Стимулирование мышления с помощью вопросов</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2571750" algn="l"/>
                        </a:tabLs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Учитель в основном задает вопросы слабоуспевающим учащимся репродуктивного характера</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6530466"/>
                  </a:ext>
                </a:extLst>
              </a:tr>
              <a:tr h="893160">
                <a:tc vMerge="1">
                  <a:txBody>
                    <a:bodyPr/>
                    <a:lstStyle/>
                    <a:p>
                      <a:endParaRPr lang="ru-RU"/>
                    </a:p>
                  </a:txBody>
                  <a:tcPr/>
                </a:tc>
                <a:tc vMerge="1">
                  <a:txBody>
                    <a:bodyPr/>
                    <a:lstStyle/>
                    <a:p>
                      <a:endParaRPr lang="ru-RU"/>
                    </a:p>
                  </a:txBody>
                  <a:tcPr/>
                </a:tc>
                <a:tc>
                  <a:txBody>
                    <a:bodyPr/>
                    <a:lstStyle/>
                    <a:p>
                      <a:pPr algn="just">
                        <a:lnSpc>
                          <a:spcPct val="107000"/>
                        </a:lnSpc>
                        <a:spcAft>
                          <a:spcPts val="0"/>
                        </a:spcAf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Учитель иногда задаёт слабоуспевающим учащимся вопросы не только репродуктивного, но и продуктивного характера</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62238"/>
                  </a:ext>
                </a:extLst>
              </a:tr>
              <a:tr h="1224406">
                <a:tc vMerge="1">
                  <a:txBody>
                    <a:bodyPr/>
                    <a:lstStyle/>
                    <a:p>
                      <a:endParaRPr lang="ru-RU"/>
                    </a:p>
                  </a:txBody>
                  <a:tcPr/>
                </a:tc>
                <a:tc vMerge="1">
                  <a:txBody>
                    <a:bodyPr/>
                    <a:lstStyle/>
                    <a:p>
                      <a:endParaRPr lang="ru-RU"/>
                    </a:p>
                  </a:txBody>
                  <a:tcPr/>
                </a:tc>
                <a:tc>
                  <a:txBody>
                    <a:bodyPr/>
                    <a:lstStyle/>
                    <a:p>
                      <a:pPr algn="just">
                        <a:lnSpc>
                          <a:spcPct val="107000"/>
                        </a:lnSpc>
                        <a:spcAft>
                          <a:spcPts val="0"/>
                        </a:spcAft>
                      </a:pPr>
                      <a:r>
                        <a:rPr lang="ru-RU" sz="20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Учитель задаёт слабоуспевающим учащимся вопросы продуктивного и проблемного характера также часто, как и успешным школьникам</a:t>
                      </a:r>
                      <a:endParaRPr lang="ru-RU"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365421"/>
                  </a:ext>
                </a:extLst>
              </a:tr>
            </a:tbl>
          </a:graphicData>
        </a:graphic>
      </p:graphicFrame>
    </p:spTree>
    <p:extLst>
      <p:ext uri="{BB962C8B-B14F-4D97-AF65-F5344CB8AC3E}">
        <p14:creationId xmlns:p14="http://schemas.microsoft.com/office/powerpoint/2010/main" val="4085238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vatars.mds.yandex.net/get-pdb/2022479/646b777d-1eea-42a5-9639-f11ff57d4012/s1200?webp=false"/>
          <p:cNvPicPr>
            <a:picLocks noChangeAspect="1" noChangeArrowheads="1"/>
          </p:cNvPicPr>
          <p:nvPr/>
        </p:nvPicPr>
        <p:blipFill rotWithShape="1">
          <a:blip r:embed="rId2">
            <a:extLst>
              <a:ext uri="{28A0092B-C50C-407E-A947-70E740481C1C}">
                <a14:useLocalDpi xmlns:a14="http://schemas.microsoft.com/office/drawing/2010/main" val="0"/>
              </a:ext>
            </a:extLst>
          </a:blip>
          <a:srcRect l="-1" t="23293" r="-368"/>
          <a:stretch/>
        </p:blipFill>
        <p:spPr bwMode="auto">
          <a:xfrm>
            <a:off x="0" y="75414"/>
            <a:ext cx="11858920" cy="4609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7645" y="4516711"/>
            <a:ext cx="11594969" cy="1200329"/>
          </a:xfrm>
          <a:prstGeom prst="rect">
            <a:avLst/>
          </a:prstGeom>
          <a:noFill/>
          <a:ln>
            <a:solidFill>
              <a:schemeClr val="accent2">
                <a:lumMod val="50000"/>
              </a:schemeClr>
            </a:solidFill>
          </a:ln>
        </p:spPr>
        <p:txBody>
          <a:bodyPr wrap="square" rtlCol="0">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Индивидуализация</a:t>
            </a:r>
            <a:r>
              <a:rPr lang="ru-RU" dirty="0" smtClean="0"/>
              <a:t> – </a:t>
            </a: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организация образовательного процесса, при которой выбор способов, приёмов и средств обучения обусловливается определёнными особенностями учащегося, обеспечивая его индивидуальное развитие</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30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4502" y="365125"/>
            <a:ext cx="4207498" cy="5413506"/>
          </a:xfrm>
        </p:spPr>
        <p:txBody>
          <a:bodyPr>
            <a:norm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Научно-методическое сопровождение на федеральном уровне</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719" b="7155"/>
          <a:stretch/>
        </p:blipFill>
        <p:spPr>
          <a:xfrm rot="5400000">
            <a:off x="-618997" y="1158687"/>
            <a:ext cx="5599523" cy="387133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Объект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113" t="11680" r="5784" b="8497"/>
          <a:stretch/>
        </p:blipFill>
        <p:spPr>
          <a:xfrm rot="5400000">
            <a:off x="3401987" y="1266643"/>
            <a:ext cx="5554563" cy="361046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6757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120" y="150829"/>
            <a:ext cx="11924907" cy="672592"/>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Индивидуализация образования</a:t>
            </a:r>
            <a:endParaRPr lang="ru-RU"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37704372"/>
              </p:ext>
            </p:extLst>
          </p:nvPr>
        </p:nvGraphicFramePr>
        <p:xfrm>
          <a:off x="113121" y="747947"/>
          <a:ext cx="11924906" cy="5857240"/>
        </p:xfrm>
        <a:graphic>
          <a:graphicData uri="http://schemas.openxmlformats.org/drawingml/2006/table">
            <a:tbl>
              <a:tblPr firstRow="1" bandRow="1">
                <a:tableStyleId>{5C22544A-7EE6-4342-B048-85BDC9FD1C3A}</a:tableStyleId>
              </a:tblPr>
              <a:tblGrid>
                <a:gridCol w="3148553">
                  <a:extLst>
                    <a:ext uri="{9D8B030D-6E8A-4147-A177-3AD203B41FA5}">
                      <a16:colId xmlns:a16="http://schemas.microsoft.com/office/drawing/2014/main" val="3707064802"/>
                    </a:ext>
                  </a:extLst>
                </a:gridCol>
                <a:gridCol w="8776353">
                  <a:extLst>
                    <a:ext uri="{9D8B030D-6E8A-4147-A177-3AD203B41FA5}">
                      <a16:colId xmlns:a16="http://schemas.microsoft.com/office/drawing/2014/main" val="1239863538"/>
                    </a:ext>
                  </a:extLst>
                </a:gridCol>
              </a:tblGrid>
              <a:tr h="3708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069108"/>
                  </a:ext>
                </a:extLst>
              </a:tr>
              <a:tr h="370840">
                <a:tc>
                  <a:txBody>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Индивидуальная образовательная программа</a:t>
                      </a:r>
                      <a:endParaRPr lang="ru-RU" sz="2400" b="1" i="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b="1" dirty="0" smtClean="0">
                          <a:solidFill>
                            <a:srgbClr val="002060"/>
                          </a:solidFill>
                          <a:latin typeface="Times New Roman" panose="02020603050405020304" pitchFamily="18" charset="0"/>
                          <a:cs typeface="Times New Roman" panose="02020603050405020304" pitchFamily="18" charset="0"/>
                        </a:rPr>
                        <a:t>Программные представления обучающегося о предстоящей образовательной деятельности (учении, обучении, самовоспитании…), её содержании, результатах, времени, месте, средствах и ситуациях взаимодействия с педагогами, обучающимися и другими субъектам</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963571"/>
                  </a:ext>
                </a:extLst>
              </a:tr>
              <a:tr h="370840">
                <a:tc>
                  <a:txBody>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Образовательный маршрут</a:t>
                      </a:r>
                      <a:endParaRPr lang="ru-RU" sz="2400" b="1" i="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b="1" dirty="0" smtClean="0">
                          <a:solidFill>
                            <a:srgbClr val="002060"/>
                          </a:solidFill>
                          <a:latin typeface="Times New Roman" panose="02020603050405020304" pitchFamily="18" charset="0"/>
                          <a:cs typeface="Times New Roman" panose="02020603050405020304" pitchFamily="18" charset="0"/>
                        </a:rPr>
                        <a:t>Допустимые последовательности освоения компонентов содержания образования (безотносительно к личным смыслам и задачами конкретных обучающихся)</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437561"/>
                  </a:ext>
                </a:extLst>
              </a:tr>
              <a:tr h="370840">
                <a:tc>
                  <a:txBody>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Индивидуальный образовательный маршрут</a:t>
                      </a:r>
                      <a:endParaRPr lang="ru-RU" sz="2400" b="1" i="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b="1" dirty="0" smtClean="0">
                          <a:solidFill>
                            <a:srgbClr val="002060"/>
                          </a:solidFill>
                          <a:latin typeface="Times New Roman" panose="02020603050405020304" pitchFamily="18" charset="0"/>
                          <a:cs typeface="Times New Roman" panose="02020603050405020304" pitchFamily="18" charset="0"/>
                        </a:rPr>
                        <a:t>Определённая последовательность освоения компонентов содержания образования, выбранная для конкретного ученика</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8733836"/>
                  </a:ext>
                </a:extLst>
              </a:tr>
              <a:tr h="370840">
                <a:tc>
                  <a:txBody>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Индивидуальный учебный план</a:t>
                      </a:r>
                      <a:endParaRPr lang="ru-RU" sz="2400" b="1" i="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b="1" dirty="0" smtClean="0">
                          <a:solidFill>
                            <a:srgbClr val="002060"/>
                          </a:solidFill>
                          <a:latin typeface="Times New Roman" panose="02020603050405020304" pitchFamily="18" charset="0"/>
                          <a:cs typeface="Times New Roman" panose="02020603050405020304" pitchFamily="18" charset="0"/>
                        </a:rPr>
                        <a:t>Совокупность учебных предметов (курсов), выбранных для освоения конкретным учащимся из учебного плана общеобразовательного учреждения</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741955"/>
                  </a:ext>
                </a:extLst>
              </a:tr>
            </a:tbl>
          </a:graphicData>
        </a:graphic>
      </p:graphicFrame>
    </p:spTree>
    <p:extLst>
      <p:ext uri="{BB962C8B-B14F-4D97-AF65-F5344CB8AC3E}">
        <p14:creationId xmlns:p14="http://schemas.microsoft.com/office/powerpoint/2010/main" val="3849308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88" y="365126"/>
            <a:ext cx="11287812" cy="539848"/>
          </a:xfrm>
        </p:spPr>
        <p:txBody>
          <a:bodyPr>
            <a:norm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Пример индивидуального образовательного маршрута</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03548" y="1005140"/>
            <a:ext cx="10850252" cy="1200329"/>
          </a:xfrm>
          <a:prstGeom prst="rect">
            <a:avLst/>
          </a:prstGeom>
          <a:noFill/>
        </p:spPr>
        <p:txBody>
          <a:bodyPr wrap="square" rtlCol="0">
            <a:sp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Индивидуальный образовательный маршрут</a:t>
            </a:r>
          </a:p>
          <a:p>
            <a:r>
              <a:rPr lang="ru-RU" sz="2400" b="1" dirty="0" smtClean="0">
                <a:solidFill>
                  <a:srgbClr val="002060"/>
                </a:solidFill>
                <a:latin typeface="Times New Roman" panose="02020603050405020304" pitchFamily="18" charset="0"/>
                <a:cs typeface="Times New Roman" panose="02020603050405020304" pitchFamily="18" charset="0"/>
              </a:rPr>
              <a:t>Ученика (</a:t>
            </a:r>
            <a:r>
              <a:rPr lang="ru-RU" sz="2400" b="1" dirty="0" err="1" smtClean="0">
                <a:solidFill>
                  <a:srgbClr val="002060"/>
                </a:solidFill>
                <a:latin typeface="Times New Roman" panose="02020603050405020304" pitchFamily="18" charset="0"/>
                <a:cs typeface="Times New Roman" panose="02020603050405020304" pitchFamily="18" charset="0"/>
              </a:rPr>
              <a:t>цы</a:t>
            </a:r>
            <a:r>
              <a:rPr lang="ru-RU" sz="2400" b="1" dirty="0" smtClean="0">
                <a:solidFill>
                  <a:srgbClr val="002060"/>
                </a:solidFill>
                <a:latin typeface="Times New Roman" panose="02020603050405020304" pitchFamily="18" charset="0"/>
                <a:cs typeface="Times New Roman" panose="02020603050405020304" pitchFamily="18" charset="0"/>
              </a:rPr>
              <a:t>)  _____ класса  (фамилия, имя) </a:t>
            </a:r>
          </a:p>
          <a:p>
            <a:r>
              <a:rPr lang="ru-RU" sz="2400" b="1" dirty="0" smtClean="0">
                <a:solidFill>
                  <a:srgbClr val="002060"/>
                </a:solidFill>
                <a:latin typeface="Times New Roman" panose="02020603050405020304" pitchFamily="18" charset="0"/>
                <a:cs typeface="Times New Roman" panose="02020603050405020304" pitchFamily="18" charset="0"/>
              </a:rPr>
              <a:t>Цель: ликвидация пробелов по  (учебный предмет)</a:t>
            </a:r>
            <a:endParaRPr lang="ru-RU"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42729572"/>
              </p:ext>
            </p:extLst>
          </p:nvPr>
        </p:nvGraphicFramePr>
        <p:xfrm>
          <a:off x="-1" y="2305636"/>
          <a:ext cx="12192001" cy="2184400"/>
        </p:xfrm>
        <a:graphic>
          <a:graphicData uri="http://schemas.openxmlformats.org/drawingml/2006/table">
            <a:tbl>
              <a:tblPr firstRow="1" bandRow="1">
                <a:tableStyleId>{5C22544A-7EE6-4342-B048-85BDC9FD1C3A}</a:tableStyleId>
              </a:tblPr>
              <a:tblGrid>
                <a:gridCol w="2316078">
                  <a:extLst>
                    <a:ext uri="{9D8B030D-6E8A-4147-A177-3AD203B41FA5}">
                      <a16:colId xmlns:a16="http://schemas.microsoft.com/office/drawing/2014/main" val="2761837958"/>
                    </a:ext>
                  </a:extLst>
                </a:gridCol>
                <a:gridCol w="2306544">
                  <a:extLst>
                    <a:ext uri="{9D8B030D-6E8A-4147-A177-3AD203B41FA5}">
                      <a16:colId xmlns:a16="http://schemas.microsoft.com/office/drawing/2014/main" val="1948912356"/>
                    </a:ext>
                  </a:extLst>
                </a:gridCol>
                <a:gridCol w="1096391">
                  <a:extLst>
                    <a:ext uri="{9D8B030D-6E8A-4147-A177-3AD203B41FA5}">
                      <a16:colId xmlns:a16="http://schemas.microsoft.com/office/drawing/2014/main" val="2397189371"/>
                    </a:ext>
                  </a:extLst>
                </a:gridCol>
                <a:gridCol w="2281679">
                  <a:extLst>
                    <a:ext uri="{9D8B030D-6E8A-4147-A177-3AD203B41FA5}">
                      <a16:colId xmlns:a16="http://schemas.microsoft.com/office/drawing/2014/main" val="2816141191"/>
                    </a:ext>
                  </a:extLst>
                </a:gridCol>
                <a:gridCol w="1017372">
                  <a:extLst>
                    <a:ext uri="{9D8B030D-6E8A-4147-A177-3AD203B41FA5}">
                      <a16:colId xmlns:a16="http://schemas.microsoft.com/office/drawing/2014/main" val="2589001736"/>
                    </a:ext>
                  </a:extLst>
                </a:gridCol>
                <a:gridCol w="1412468">
                  <a:extLst>
                    <a:ext uri="{9D8B030D-6E8A-4147-A177-3AD203B41FA5}">
                      <a16:colId xmlns:a16="http://schemas.microsoft.com/office/drawing/2014/main" val="2863754106"/>
                    </a:ext>
                  </a:extLst>
                </a:gridCol>
                <a:gridCol w="1761469">
                  <a:extLst>
                    <a:ext uri="{9D8B030D-6E8A-4147-A177-3AD203B41FA5}">
                      <a16:colId xmlns:a16="http://schemas.microsoft.com/office/drawing/2014/main" val="2095098047"/>
                    </a:ext>
                  </a:extLst>
                </a:gridCol>
              </a:tblGrid>
              <a:tr h="370840">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Тема</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Предметные знания и умения</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УУД</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Задания, виды деятельности</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Сроки</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Форма контроля</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Отметка о выполнении</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836370"/>
                  </a:ext>
                </a:extLst>
              </a:tr>
              <a:tr h="370840">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951030"/>
                  </a:ext>
                </a:extLst>
              </a:tr>
              <a:tr h="370840">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350295"/>
                  </a:ext>
                </a:extLst>
              </a:tr>
              <a:tr h="370840">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612776"/>
                  </a:ext>
                </a:extLst>
              </a:tr>
              <a:tr h="370840">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6902297"/>
                  </a:ext>
                </a:extLst>
              </a:tr>
            </a:tbl>
          </a:graphicData>
        </a:graphic>
      </p:graphicFrame>
      <p:sp>
        <p:nvSpPr>
          <p:cNvPr id="6" name="TextBox 5"/>
          <p:cNvSpPr txBox="1"/>
          <p:nvPr/>
        </p:nvSpPr>
        <p:spPr>
          <a:xfrm>
            <a:off x="3572759" y="4542690"/>
            <a:ext cx="8436990" cy="707886"/>
          </a:xfrm>
          <a:prstGeom prst="rect">
            <a:avLst/>
          </a:prstGeom>
          <a:noFill/>
        </p:spPr>
        <p:txBody>
          <a:bodyPr wrap="square" rtlCol="0">
            <a:spAutoFit/>
          </a:bodyPr>
          <a:lstStyle/>
          <a:p>
            <a:pPr algn="r"/>
            <a:r>
              <a:rPr lang="ru-RU" sz="2000" b="1" i="1" dirty="0" smtClean="0">
                <a:solidFill>
                  <a:srgbClr val="002060"/>
                </a:solidFill>
                <a:latin typeface="Times New Roman" panose="02020603050405020304" pitchFamily="18" charset="0"/>
                <a:cs typeface="Times New Roman" panose="02020603050405020304" pitchFamily="18" charset="0"/>
              </a:rPr>
              <a:t>Учитель __________________________ (подпись, дата) </a:t>
            </a:r>
          </a:p>
          <a:p>
            <a:pPr algn="r"/>
            <a:r>
              <a:rPr lang="ru-RU" sz="2000" b="1" i="1" dirty="0" smtClean="0">
                <a:solidFill>
                  <a:srgbClr val="002060"/>
                </a:solidFill>
                <a:latin typeface="Times New Roman" panose="02020603050405020304" pitchFamily="18" charset="0"/>
                <a:cs typeface="Times New Roman" panose="02020603050405020304" pitchFamily="18" charset="0"/>
              </a:rPr>
              <a:t>Родители ознакомлены ________________________ (подпись, дата)</a:t>
            </a:r>
            <a:endParaRPr lang="ru-RU" sz="2000" b="1" i="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654" y="5674936"/>
            <a:ext cx="11868346" cy="830997"/>
          </a:xfrm>
          <a:prstGeom prst="rect">
            <a:avLst/>
          </a:prstGeom>
          <a:noFill/>
        </p:spPr>
        <p:txBody>
          <a:bodyPr wrap="square" rtlCol="0">
            <a:spAutoFit/>
          </a:bodyPr>
          <a:lstStyle/>
          <a:p>
            <a:r>
              <a:rPr lang="ru-RU" sz="2400" b="1" i="1" dirty="0">
                <a:solidFill>
                  <a:srgbClr val="002060"/>
                </a:solidFill>
                <a:latin typeface="Times New Roman" panose="02020603050405020304" pitchFamily="18" charset="0"/>
                <a:cs typeface="Times New Roman" panose="02020603050405020304" pitchFamily="18" charset="0"/>
              </a:rPr>
              <a:t>Ц</a:t>
            </a:r>
            <a:r>
              <a:rPr lang="ru-RU" sz="2400" b="1" i="1" dirty="0" smtClean="0">
                <a:solidFill>
                  <a:srgbClr val="002060"/>
                </a:solidFill>
                <a:latin typeface="Times New Roman" panose="02020603050405020304" pitchFamily="18" charset="0"/>
                <a:cs typeface="Times New Roman" panose="02020603050405020304" pitchFamily="18" charset="0"/>
              </a:rPr>
              <a:t>ель </a:t>
            </a:r>
            <a:r>
              <a:rPr lang="ru-RU" sz="2400" b="1" i="1" dirty="0">
                <a:solidFill>
                  <a:srgbClr val="002060"/>
                </a:solidFill>
                <a:latin typeface="Times New Roman" panose="02020603050405020304" pitchFamily="18" charset="0"/>
                <a:cs typeface="Times New Roman" panose="02020603050405020304" pitchFamily="18" charset="0"/>
              </a:rPr>
              <a:t>ИОМ — коррекция несоответствия между уровнем, который задают нормы образовательной программы, и личностными особенностями ребенка</a:t>
            </a:r>
          </a:p>
        </p:txBody>
      </p:sp>
    </p:spTree>
    <p:extLst>
      <p:ext uri="{BB962C8B-B14F-4D97-AF65-F5344CB8AC3E}">
        <p14:creationId xmlns:p14="http://schemas.microsoft.com/office/powerpoint/2010/main" val="882914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817" y="1291473"/>
            <a:ext cx="11975183" cy="5170646"/>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Практика внедрения ИОМ предусмотрена </a:t>
            </a:r>
            <a:r>
              <a:rPr lang="ru-RU" sz="2400" b="1" dirty="0" smtClean="0">
                <a:solidFill>
                  <a:srgbClr val="002060"/>
                </a:solidFill>
                <a:latin typeface="Times New Roman" panose="02020603050405020304" pitchFamily="18" charset="0"/>
                <a:cs typeface="Times New Roman" panose="02020603050405020304" pitchFamily="18" charset="0"/>
              </a:rPr>
              <a:t>ФГОС ОО. </a:t>
            </a:r>
            <a:r>
              <a:rPr lang="ru-RU" sz="2400" b="1" dirty="0">
                <a:solidFill>
                  <a:srgbClr val="002060"/>
                </a:solidFill>
                <a:latin typeface="Times New Roman" panose="02020603050405020304" pitchFamily="18" charset="0"/>
                <a:cs typeface="Times New Roman" panose="02020603050405020304" pitchFamily="18" charset="0"/>
              </a:rPr>
              <a:t>И первоочередная задача таких маршрутов — профильная направленность</a:t>
            </a:r>
            <a:r>
              <a:rPr lang="ru-RU" sz="2400" b="1" dirty="0" smtClean="0">
                <a:solidFill>
                  <a:srgbClr val="002060"/>
                </a:solidFill>
                <a:latin typeface="Times New Roman" panose="02020603050405020304" pitchFamily="18" charset="0"/>
                <a:cs typeface="Times New Roman" panose="02020603050405020304" pitchFamily="18" charset="0"/>
              </a:rPr>
              <a:t>.</a:t>
            </a:r>
          </a:p>
          <a:p>
            <a:pPr algn="just"/>
            <a:r>
              <a:rPr lang="ru-RU" sz="2400" b="1" dirty="0">
                <a:solidFill>
                  <a:srgbClr val="002060"/>
                </a:solidFill>
                <a:latin typeface="Times New Roman" panose="02020603050405020304" pitchFamily="18" charset="0"/>
                <a:cs typeface="Times New Roman" panose="02020603050405020304" pitchFamily="18" charset="0"/>
              </a:rPr>
              <a:t>Сейчас методику ИОМ в школе используют и для других целей, а именно:</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для отстающих учеников — восполнить пробелы в знаниях по определенной теме;</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помочь в обучении детям с ослабленным здоровьем (быстрой утомляемостью, сниженной работоспособностью);</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для слабоуспевающих — такие ИОМ предусмотрены для детей с низкой мотивацией, для тех, у кого нет интереса к учебе, кто не может правильно сформировать свою учебную деятельность и т.д.);</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для одаренных учащихся с индивидуальными особенностями характера (</a:t>
            </a:r>
            <a:r>
              <a:rPr lang="ru-RU" sz="2400" b="1" dirty="0" err="1">
                <a:solidFill>
                  <a:srgbClr val="002060"/>
                </a:solidFill>
                <a:latin typeface="Times New Roman" panose="02020603050405020304" pitchFamily="18" charset="0"/>
                <a:cs typeface="Times New Roman" panose="02020603050405020304" pitchFamily="18" charset="0"/>
              </a:rPr>
              <a:t>гиперактивность</a:t>
            </a:r>
            <a:r>
              <a:rPr lang="ru-RU" sz="2400" b="1" dirty="0">
                <a:solidFill>
                  <a:srgbClr val="002060"/>
                </a:solidFill>
                <a:latin typeface="Times New Roman" panose="02020603050405020304" pitchFamily="18" charset="0"/>
                <a:cs typeface="Times New Roman" panose="02020603050405020304" pitchFamily="18" charset="0"/>
              </a:rPr>
              <a:t>, повышенная эмоциональность, трудности в общении и пр.);</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для детей, опережающих развитие.</a:t>
            </a:r>
          </a:p>
          <a:p>
            <a:endParaRPr lang="ru-RU" dirty="0"/>
          </a:p>
        </p:txBody>
      </p:sp>
      <p:sp>
        <p:nvSpPr>
          <p:cNvPr id="4" name="TextBox 3"/>
          <p:cNvSpPr txBox="1"/>
          <p:nvPr/>
        </p:nvSpPr>
        <p:spPr>
          <a:xfrm>
            <a:off x="216817" y="245097"/>
            <a:ext cx="11821211" cy="1077218"/>
          </a:xfrm>
          <a:prstGeom prst="rect">
            <a:avLst/>
          </a:prstGeom>
          <a:noFill/>
        </p:spPr>
        <p:txBody>
          <a:bodyPr wrap="square" rtlCol="0">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ИНДИВИДУАЛЬНЫЙ ОБРАЗОВАТЕЛЬНЫЙ МАРШРУТ (ИОМ)</a:t>
            </a:r>
            <a:endParaRPr lang="ru-RU"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20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786" y="157736"/>
            <a:ext cx="11152694" cy="935774"/>
          </a:xfrm>
        </p:spPr>
        <p:txBody>
          <a:bodyPr>
            <a:normAutofit/>
          </a:bodyPr>
          <a:lstStyle/>
          <a:p>
            <a:pPr algn="ctr"/>
            <a:r>
              <a:rPr lang="ru-RU" sz="4000" b="1" dirty="0" smtClean="0">
                <a:solidFill>
                  <a:srgbClr val="C00000"/>
                </a:solidFill>
                <a:latin typeface="Times New Roman" panose="02020603050405020304" pitchFamily="18" charset="0"/>
                <a:cs typeface="Times New Roman" panose="02020603050405020304" pitchFamily="18" charset="0"/>
              </a:rPr>
              <a:t>ЭТАПЫ ПОСТРОЕНИЯ ИОМ</a:t>
            </a:r>
            <a:endParaRPr lang="ru-RU" sz="4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437241825"/>
              </p:ext>
            </p:extLst>
          </p:nvPr>
        </p:nvGraphicFramePr>
        <p:xfrm>
          <a:off x="1" y="1027522"/>
          <a:ext cx="12094590" cy="5830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414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508180835"/>
              </p:ext>
            </p:extLst>
          </p:nvPr>
        </p:nvGraphicFramePr>
        <p:xfrm>
          <a:off x="0" y="0"/>
          <a:ext cx="12192000" cy="6933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020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7735"/>
            <a:ext cx="12192000" cy="615263"/>
          </a:xfrm>
        </p:spPr>
        <p:txBody>
          <a:bodyPr>
            <a:normAutofit fontScale="90000"/>
          </a:bodyPr>
          <a:lstStyle/>
          <a:p>
            <a:r>
              <a:rPr lang="ru-RU" sz="3200" b="1" dirty="0" smtClean="0">
                <a:solidFill>
                  <a:srgbClr val="C00000"/>
                </a:solidFill>
                <a:latin typeface="Times New Roman" panose="02020603050405020304" pitchFamily="18" charset="0"/>
                <a:cs typeface="Times New Roman" panose="02020603050405020304" pitchFamily="18" charset="0"/>
              </a:rPr>
              <a:t>Карта анализа и оценки степени дифференциации обучения на уроке</a:t>
            </a:r>
            <a:endParaRPr lang="ru-RU"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05330895"/>
              </p:ext>
            </p:extLst>
          </p:nvPr>
        </p:nvGraphicFramePr>
        <p:xfrm>
          <a:off x="32994" y="772998"/>
          <a:ext cx="12126011" cy="5282946"/>
        </p:xfrm>
        <a:graphic>
          <a:graphicData uri="http://schemas.openxmlformats.org/drawingml/2006/table">
            <a:tbl>
              <a:tblPr firstRow="1" firstCol="1" bandRow="1">
                <a:tableStyleId>{5C22544A-7EE6-4342-B048-85BDC9FD1C3A}</a:tableStyleId>
              </a:tblPr>
              <a:tblGrid>
                <a:gridCol w="504334">
                  <a:extLst>
                    <a:ext uri="{9D8B030D-6E8A-4147-A177-3AD203B41FA5}">
                      <a16:colId xmlns:a16="http://schemas.microsoft.com/office/drawing/2014/main" val="1636901724"/>
                    </a:ext>
                  </a:extLst>
                </a:gridCol>
                <a:gridCol w="3431357">
                  <a:extLst>
                    <a:ext uri="{9D8B030D-6E8A-4147-A177-3AD203B41FA5}">
                      <a16:colId xmlns:a16="http://schemas.microsoft.com/office/drawing/2014/main" val="1660275266"/>
                    </a:ext>
                  </a:extLst>
                </a:gridCol>
                <a:gridCol w="7400041">
                  <a:extLst>
                    <a:ext uri="{9D8B030D-6E8A-4147-A177-3AD203B41FA5}">
                      <a16:colId xmlns:a16="http://schemas.microsoft.com/office/drawing/2014/main" val="4167855379"/>
                    </a:ext>
                  </a:extLst>
                </a:gridCol>
                <a:gridCol w="790279">
                  <a:extLst>
                    <a:ext uri="{9D8B030D-6E8A-4147-A177-3AD203B41FA5}">
                      <a16:colId xmlns:a16="http://schemas.microsoft.com/office/drawing/2014/main" val="981449462"/>
                    </a:ext>
                  </a:extLst>
                </a:gridCol>
              </a:tblGrid>
              <a:tr h="189882">
                <a:tc gridSpan="4">
                  <a:txBody>
                    <a:bodyPr/>
                    <a:lstStyle/>
                    <a:p>
                      <a:pP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Образовательное учреждение</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21146459"/>
                  </a:ext>
                </a:extLst>
              </a:tr>
              <a:tr h="189882">
                <a:tc gridSpan="4">
                  <a:txBody>
                    <a:bodyPr/>
                    <a:lstStyle/>
                    <a:p>
                      <a:pP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 Учитель</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71905735"/>
                  </a:ext>
                </a:extLst>
              </a:tr>
              <a:tr h="189882">
                <a:tc gridSpan="4">
                  <a:txBody>
                    <a:bodyPr/>
                    <a:lstStyle/>
                    <a:p>
                      <a:pP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 Предмет</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44321199"/>
                  </a:ext>
                </a:extLst>
              </a:tr>
              <a:tr h="189882">
                <a:tc gridSpan="4">
                  <a:txBody>
                    <a:bodyPr/>
                    <a:lstStyle/>
                    <a:p>
                      <a:pP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 Класс</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80124695"/>
                  </a:ext>
                </a:extLst>
              </a:tr>
              <a:tr h="189882">
                <a:tc gridSpan="4">
                  <a:txBody>
                    <a:bodyPr/>
                    <a:lstStyle/>
                    <a:p>
                      <a:pP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 Тема урока</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3727873"/>
                  </a:ext>
                </a:extLst>
              </a:tr>
              <a:tr h="189882">
                <a:tc gridSpan="4">
                  <a:txBody>
                    <a:bodyPr/>
                    <a:lstStyle/>
                    <a:p>
                      <a:pPr fontAlgn="base">
                        <a:lnSpc>
                          <a:spcPct val="107000"/>
                        </a:lnSpc>
                        <a:spcAft>
                          <a:spcPts val="0"/>
                        </a:spcAft>
                      </a:pPr>
                      <a:r>
                        <a:rPr lang="ru-RU" sz="1800">
                          <a:solidFill>
                            <a:srgbClr val="002060"/>
                          </a:solidFill>
                          <a:effectLst/>
                          <a:latin typeface="Times New Roman" panose="02020603050405020304" pitchFamily="18" charset="0"/>
                          <a:cs typeface="Times New Roman" panose="02020603050405020304" pitchFamily="18" charset="0"/>
                        </a:rPr>
                        <a:t> Цель урока</a:t>
                      </a:r>
                      <a:endParaRPr lang="ru-RU"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261634202"/>
                  </a:ext>
                </a:extLst>
              </a:tr>
              <a:tr h="189882">
                <a:tc gridSpan="4">
                  <a:txBody>
                    <a:bodyPr/>
                    <a:lstStyle/>
                    <a:p>
                      <a:pP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 Дата проведения</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13723196"/>
                  </a:ext>
                </a:extLst>
              </a:tr>
              <a:tr h="569647">
                <a:tc>
                  <a:txBody>
                    <a:bodyPr/>
                    <a:lstStyle/>
                    <a:p>
                      <a:pPr algn="ct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Критерии</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1800" b="1">
                          <a:solidFill>
                            <a:srgbClr val="002060"/>
                          </a:solidFill>
                          <a:effectLst/>
                          <a:latin typeface="Times New Roman" panose="02020603050405020304" pitchFamily="18" charset="0"/>
                          <a:cs typeface="Times New Roman" panose="02020603050405020304" pitchFamily="18" charset="0"/>
                        </a:rPr>
                        <a:t>Реализация</a:t>
                      </a:r>
                    </a:p>
                    <a:p>
                      <a:pPr fontAlgn="base">
                        <a:lnSpc>
                          <a:spcPct val="107000"/>
                        </a:lnSpc>
                        <a:spcAft>
                          <a:spcPts val="0"/>
                        </a:spcAft>
                      </a:pPr>
                      <a:r>
                        <a:rPr lang="ru-RU" sz="1800" b="1">
                          <a:solidFill>
                            <a:srgbClr val="002060"/>
                          </a:solidFill>
                          <a:effectLst/>
                          <a:latin typeface="Times New Roman" panose="02020603050405020304" pitchFamily="18" charset="0"/>
                          <a:cs typeface="Times New Roman" panose="02020603050405020304" pitchFamily="18" charset="0"/>
                        </a:rPr>
                        <a:t> </a:t>
                      </a:r>
                      <a:endPar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1800" b="1">
                          <a:solidFill>
                            <a:srgbClr val="002060"/>
                          </a:solidFill>
                          <a:effectLst/>
                          <a:latin typeface="Times New Roman" panose="02020603050405020304" pitchFamily="18" charset="0"/>
                          <a:cs typeface="Times New Roman" panose="02020603050405020304" pitchFamily="18" charset="0"/>
                        </a:rPr>
                        <a:t>Баллы </a:t>
                      </a:r>
                    </a:p>
                    <a:p>
                      <a:pPr algn="ctr" fontAlgn="base">
                        <a:lnSpc>
                          <a:spcPct val="107000"/>
                        </a:lnSpc>
                        <a:spcAft>
                          <a:spcPts val="0"/>
                        </a:spcAft>
                      </a:pPr>
                      <a:r>
                        <a:rPr lang="ru-RU" sz="1800" b="1">
                          <a:solidFill>
                            <a:srgbClr val="002060"/>
                          </a:solidFill>
                          <a:effectLst/>
                          <a:latin typeface="Times New Roman" panose="02020603050405020304" pitchFamily="18" charset="0"/>
                          <a:cs typeface="Times New Roman" panose="02020603050405020304" pitchFamily="18" charset="0"/>
                        </a:rPr>
                        <a:t> </a:t>
                      </a:r>
                      <a:endParaRPr lang="ru-RU"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0681098"/>
                  </a:ext>
                </a:extLst>
              </a:tr>
              <a:tr h="189882">
                <a:tc gridSpan="4">
                  <a:txBody>
                    <a:bodyPr/>
                    <a:lstStyle/>
                    <a:p>
                      <a:pPr marL="342900" lvl="0" indent="-342900" algn="ctr" fontAlgn="base">
                        <a:lnSpc>
                          <a:spcPct val="107000"/>
                        </a:lnSpc>
                        <a:spcAft>
                          <a:spcPts val="0"/>
                        </a:spcAft>
                        <a:buFont typeface="+mj-lt"/>
                        <a:buAutoNum type="romanUcPeriod"/>
                      </a:pPr>
                      <a:r>
                        <a:rPr lang="ru-RU" sz="1800" b="1" dirty="0">
                          <a:solidFill>
                            <a:srgbClr val="002060"/>
                          </a:solidFill>
                          <a:effectLst/>
                          <a:latin typeface="Times New Roman" panose="02020603050405020304" pitchFamily="18" charset="0"/>
                          <a:cs typeface="Times New Roman" panose="02020603050405020304" pitchFamily="18" charset="0"/>
                        </a:rPr>
                        <a:t>Стратегия общения и взаимодействия учителя на уроке</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18831361"/>
                  </a:ext>
                </a:extLst>
              </a:tr>
              <a:tr h="522146">
                <a:tc rowSpan="3">
                  <a:txBody>
                    <a:bodyPr/>
                    <a:lstStyle/>
                    <a:p>
                      <a:pPr algn="ctr" fontAlgn="base">
                        <a:lnSpc>
                          <a:spcPct val="107000"/>
                        </a:lnSpc>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1.</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Уважительное отношение к учащимся, доброжелательность</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Слабоуспевающих учеников учитель прерывает, говорит с ними резко, упрекает и недостаточно поощряет.</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0</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394015"/>
                  </a:ext>
                </a:extLst>
              </a:tr>
              <a:tr h="870243">
                <a:tc vMerge="1">
                  <a:txBody>
                    <a:bodyPr/>
                    <a:lstStyle/>
                    <a:p>
                      <a:endParaRPr lang="ru-RU"/>
                    </a:p>
                  </a:txBody>
                  <a:tcPr/>
                </a:tc>
                <a:tc vMerge="1">
                  <a:txBody>
                    <a:bodyPr/>
                    <a:lstStyle/>
                    <a:p>
                      <a:endParaRPr lang="ru-RU"/>
                    </a:p>
                  </a:txBody>
                  <a:tcPr/>
                </a:tc>
                <a:tc>
                  <a:txBody>
                    <a:bodyPr/>
                    <a:lstStyle/>
                    <a:p>
                      <a:pPr algn="just"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Учитель использует уважительные слова к слабоуспевающим детям в сочетании с недоброжелательными жестами, мимикой и интонацией. Не всегда замечает проявления ими инициативы и активности.</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1</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591088"/>
                  </a:ext>
                </a:extLst>
              </a:tr>
              <a:tr h="870243">
                <a:tc vMerge="1">
                  <a:txBody>
                    <a:bodyPr/>
                    <a:lstStyle/>
                    <a:p>
                      <a:endParaRPr lang="ru-RU"/>
                    </a:p>
                  </a:txBody>
                  <a:tcPr/>
                </a:tc>
                <a:tc vMerge="1">
                  <a:txBody>
                    <a:bodyPr/>
                    <a:lstStyle/>
                    <a:p>
                      <a:endParaRPr lang="ru-RU"/>
                    </a:p>
                  </a:txBody>
                  <a:tcPr/>
                </a:tc>
                <a:tc>
                  <a:txBody>
                    <a:bodyPr/>
                    <a:lstStyle/>
                    <a:p>
                      <a:pPr algn="just"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Учитель использует уважительные слова к слабоуспевающим детям, доброжелательные жесты и мимику. Выражает поддержку их инициативе и активности.</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07000"/>
                        </a:lnSpc>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2</a:t>
                      </a:r>
                      <a:endPar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7251"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353611"/>
                  </a:ext>
                </a:extLst>
              </a:tr>
            </a:tbl>
          </a:graphicData>
        </a:graphic>
      </p:graphicFrame>
    </p:spTree>
    <p:extLst>
      <p:ext uri="{BB962C8B-B14F-4D97-AF65-F5344CB8AC3E}">
        <p14:creationId xmlns:p14="http://schemas.microsoft.com/office/powerpoint/2010/main" val="2957313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2930" y="228600"/>
            <a:ext cx="5476461" cy="584775"/>
          </a:xfrm>
          <a:prstGeom prst="rect">
            <a:avLst/>
          </a:prstGeom>
          <a:noFill/>
        </p:spPr>
        <p:txBody>
          <a:bodyPr wrap="square" rtlCol="0">
            <a:spAutoFit/>
          </a:bodyPr>
          <a:lstStyle/>
          <a:p>
            <a:pPr algn="r"/>
            <a:r>
              <a:rPr lang="ru-RU" sz="3200" b="1" i="1" u="sng" dirty="0" smtClean="0">
                <a:solidFill>
                  <a:srgbClr val="C00000"/>
                </a:solidFill>
                <a:latin typeface="Times New Roman" panose="02020603050405020304" pitchFamily="18" charset="0"/>
                <a:cs typeface="Times New Roman" panose="02020603050405020304" pitchFamily="18" charset="0"/>
              </a:rPr>
              <a:t>Исследование урока</a:t>
            </a:r>
            <a:endParaRPr lang="ru-RU" sz="3200" b="1" i="1" u="sng"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3751" y="1002219"/>
            <a:ext cx="11852414" cy="4154984"/>
          </a:xfrm>
          <a:prstGeom prst="rect">
            <a:avLst/>
          </a:prstGeom>
          <a:noFill/>
        </p:spPr>
        <p:txBody>
          <a:bodyPr wrap="square" rtlCol="0">
            <a:spAutoFit/>
          </a:bodyPr>
          <a:lstStyle/>
          <a:p>
            <a:pPr algn="just"/>
            <a:r>
              <a:rPr lang="ru-RU" sz="2400" b="1" dirty="0" err="1" smtClean="0">
                <a:solidFill>
                  <a:srgbClr val="002060"/>
                </a:solidFill>
                <a:latin typeface="Times New Roman" panose="02020603050405020304" pitchFamily="18" charset="0"/>
                <a:cs typeface="Times New Roman" panose="02020603050405020304" pitchFamily="18" charset="0"/>
              </a:rPr>
              <a:t>Lesson</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Study</a:t>
            </a:r>
            <a:r>
              <a:rPr lang="ru-RU" sz="2400" b="1" dirty="0" smtClean="0">
                <a:solidFill>
                  <a:srgbClr val="002060"/>
                </a:solidFill>
                <a:latin typeface="Times New Roman" panose="02020603050405020304" pitchFamily="18" charset="0"/>
                <a:cs typeface="Times New Roman" panose="02020603050405020304" pitchFamily="18" charset="0"/>
              </a:rPr>
              <a:t> помогает совершенствоваться как опытным, так и начинающим учителям. Поскольку, в результате совместного планирования, совместного наблюдения, совместного анализа учителя формируют и «совместное представление» об обучении. Аспекты обучения в данном случае рассматриваются нами не только с собственной позиции, но и глазами коллег, с которыми </a:t>
            </a:r>
            <a:r>
              <a:rPr lang="ru-RU" sz="2400" b="1" dirty="0" err="1" smtClean="0">
                <a:solidFill>
                  <a:srgbClr val="002060"/>
                </a:solidFill>
                <a:latin typeface="Times New Roman" panose="02020603050405020304" pitchFamily="18" charset="0"/>
                <a:cs typeface="Times New Roman" panose="02020603050405020304" pitchFamily="18" charset="0"/>
              </a:rPr>
              <a:t>Lesson</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Study</a:t>
            </a:r>
            <a:r>
              <a:rPr lang="ru-RU" sz="2400" b="1" dirty="0" smtClean="0">
                <a:solidFill>
                  <a:srgbClr val="002060"/>
                </a:solidFill>
                <a:latin typeface="Times New Roman" panose="02020603050405020304" pitchFamily="18" charset="0"/>
                <a:cs typeface="Times New Roman" panose="02020603050405020304" pitchFamily="18" charset="0"/>
              </a:rPr>
              <a:t> готовится, в результате чего фактическое обучение, наблюдаемое на </a:t>
            </a:r>
            <a:r>
              <a:rPr lang="ru-RU" sz="2400" b="1" dirty="0" err="1" smtClean="0">
                <a:solidFill>
                  <a:srgbClr val="002060"/>
                </a:solidFill>
                <a:latin typeface="Times New Roman" panose="02020603050405020304" pitchFamily="18" charset="0"/>
                <a:cs typeface="Times New Roman" panose="02020603050405020304" pitchFamily="18" charset="0"/>
              </a:rPr>
              <a:t>Lesson</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Study</a:t>
            </a:r>
            <a:r>
              <a:rPr lang="ru-RU" sz="2400" b="1" dirty="0" smtClean="0">
                <a:solidFill>
                  <a:srgbClr val="002060"/>
                </a:solidFill>
                <a:latin typeface="Times New Roman" panose="02020603050405020304" pitchFamily="18" charset="0"/>
                <a:cs typeface="Times New Roman" panose="02020603050405020304" pitchFamily="18" charset="0"/>
              </a:rPr>
              <a:t>, сопоставляется с обучением, которое мы представляли себе в процессе его планирования. Это побуждает нас осознавать вещи, которым мы обычно не придавали значения, так как они либо нами «отсеивались», либо сохранялись как подразумеваемые знания.</a:t>
            </a:r>
          </a:p>
          <a:p>
            <a:pPr algn="just"/>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184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nvPr>
        </p:nvGraphicFramePr>
        <p:xfrm>
          <a:off x="0" y="0"/>
          <a:ext cx="12192000" cy="6697926"/>
        </p:xfrm>
        <a:graphic>
          <a:graphicData uri="http://schemas.openxmlformats.org/drawingml/2006/table">
            <a:tbl>
              <a:tblPr firstRow="1" bandRow="1">
                <a:tableStyleId>{5C22544A-7EE6-4342-B048-85BDC9FD1C3A}</a:tableStyleId>
              </a:tblPr>
              <a:tblGrid>
                <a:gridCol w="2077278">
                  <a:extLst>
                    <a:ext uri="{9D8B030D-6E8A-4147-A177-3AD203B41FA5}">
                      <a16:colId xmlns:a16="http://schemas.microsoft.com/office/drawing/2014/main" val="894355986"/>
                    </a:ext>
                  </a:extLst>
                </a:gridCol>
                <a:gridCol w="1262270">
                  <a:extLst>
                    <a:ext uri="{9D8B030D-6E8A-4147-A177-3AD203B41FA5}">
                      <a16:colId xmlns:a16="http://schemas.microsoft.com/office/drawing/2014/main" val="3952588452"/>
                    </a:ext>
                  </a:extLst>
                </a:gridCol>
                <a:gridCol w="1232452">
                  <a:extLst>
                    <a:ext uri="{9D8B030D-6E8A-4147-A177-3AD203B41FA5}">
                      <a16:colId xmlns:a16="http://schemas.microsoft.com/office/drawing/2014/main" val="1185069112"/>
                    </a:ext>
                  </a:extLst>
                </a:gridCol>
                <a:gridCol w="1524000">
                  <a:extLst>
                    <a:ext uri="{9D8B030D-6E8A-4147-A177-3AD203B41FA5}">
                      <a16:colId xmlns:a16="http://schemas.microsoft.com/office/drawing/2014/main" val="3958808686"/>
                    </a:ext>
                  </a:extLst>
                </a:gridCol>
                <a:gridCol w="1524000">
                  <a:extLst>
                    <a:ext uri="{9D8B030D-6E8A-4147-A177-3AD203B41FA5}">
                      <a16:colId xmlns:a16="http://schemas.microsoft.com/office/drawing/2014/main" val="933874693"/>
                    </a:ext>
                  </a:extLst>
                </a:gridCol>
                <a:gridCol w="1524000">
                  <a:extLst>
                    <a:ext uri="{9D8B030D-6E8A-4147-A177-3AD203B41FA5}">
                      <a16:colId xmlns:a16="http://schemas.microsoft.com/office/drawing/2014/main" val="990278791"/>
                    </a:ext>
                  </a:extLst>
                </a:gridCol>
                <a:gridCol w="1524000">
                  <a:extLst>
                    <a:ext uri="{9D8B030D-6E8A-4147-A177-3AD203B41FA5}">
                      <a16:colId xmlns:a16="http://schemas.microsoft.com/office/drawing/2014/main" val="4162892643"/>
                    </a:ext>
                  </a:extLst>
                </a:gridCol>
                <a:gridCol w="1524000">
                  <a:extLst>
                    <a:ext uri="{9D8B030D-6E8A-4147-A177-3AD203B41FA5}">
                      <a16:colId xmlns:a16="http://schemas.microsoft.com/office/drawing/2014/main" val="995798498"/>
                    </a:ext>
                  </a:extLst>
                </a:gridCol>
              </a:tblGrid>
              <a:tr h="720081">
                <a:tc gridSpan="8">
                  <a:txBody>
                    <a:bodyPr/>
                    <a:lstStyle/>
                    <a:p>
                      <a:r>
                        <a:rPr lang="ru-RU" b="1" dirty="0" smtClean="0">
                          <a:solidFill>
                            <a:srgbClr val="002060"/>
                          </a:solidFill>
                          <a:latin typeface="Times New Roman" panose="02020603050405020304" pitchFamily="18" charset="0"/>
                          <a:cs typeface="Times New Roman" panose="02020603050405020304" pitchFamily="18" charset="0"/>
                        </a:rPr>
                        <a:t>Какова цель  обучения на данном </a:t>
                      </a:r>
                      <a:r>
                        <a:rPr lang="ru-RU" sz="1800" b="1" dirty="0" err="1" smtClean="0">
                          <a:solidFill>
                            <a:srgbClr val="002060"/>
                          </a:solidFill>
                          <a:latin typeface="Times New Roman" panose="02020603050405020304" pitchFamily="18" charset="0"/>
                          <a:cs typeface="Times New Roman" panose="02020603050405020304" pitchFamily="18" charset="0"/>
                        </a:rPr>
                        <a:t>Lesson</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Study</a:t>
                      </a:r>
                      <a:r>
                        <a:rPr lang="ru-RU" sz="1800" b="1" dirty="0" smtClean="0">
                          <a:solidFill>
                            <a:srgbClr val="002060"/>
                          </a:solidFill>
                          <a:latin typeface="Times New Roman" panose="02020603050405020304" pitchFamily="18" charset="0"/>
                          <a:cs typeface="Times New Roman" panose="02020603050405020304" pitchFamily="18" charset="0"/>
                        </a:rPr>
                        <a:t>: </a:t>
                      </a:r>
                    </a:p>
                    <a:p>
                      <a:r>
                        <a:rPr lang="ru-RU" sz="1800" b="1" dirty="0" smtClean="0">
                          <a:solidFill>
                            <a:srgbClr val="002060"/>
                          </a:solidFill>
                          <a:latin typeface="Times New Roman" panose="02020603050405020304" pitchFamily="18" charset="0"/>
                          <a:cs typeface="Times New Roman" panose="02020603050405020304" pitchFamily="18" charset="0"/>
                        </a:rPr>
                        <a:t>Разработка </a:t>
                      </a:r>
                      <a:r>
                        <a:rPr lang="ru-RU" sz="1800" b="1" dirty="0" err="1" smtClean="0">
                          <a:solidFill>
                            <a:srgbClr val="002060"/>
                          </a:solidFill>
                          <a:latin typeface="Times New Roman" panose="02020603050405020304" pitchFamily="18" charset="0"/>
                          <a:cs typeface="Times New Roman" panose="02020603050405020304" pitchFamily="18" charset="0"/>
                        </a:rPr>
                        <a:t>каой</a:t>
                      </a:r>
                      <a:r>
                        <a:rPr lang="ru-RU" sz="1800" b="1" dirty="0" smtClean="0">
                          <a:solidFill>
                            <a:srgbClr val="002060"/>
                          </a:solidFill>
                          <a:latin typeface="Times New Roman" panose="02020603050405020304" pitchFamily="18" charset="0"/>
                          <a:cs typeface="Times New Roman" panose="02020603050405020304" pitchFamily="18" charset="0"/>
                        </a:rPr>
                        <a:t> методики обучения является целью данного </a:t>
                      </a:r>
                      <a:r>
                        <a:rPr lang="ru-RU" sz="1800" b="1" dirty="0" err="1" smtClean="0">
                          <a:solidFill>
                            <a:srgbClr val="002060"/>
                          </a:solidFill>
                          <a:latin typeface="Times New Roman" panose="02020603050405020304" pitchFamily="18" charset="0"/>
                          <a:cs typeface="Times New Roman" panose="02020603050405020304" pitchFamily="18" charset="0"/>
                        </a:rPr>
                        <a:t>Lesson</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Study</a:t>
                      </a:r>
                      <a:r>
                        <a:rPr lang="ru-RU" sz="1800" b="1" dirty="0" smtClean="0">
                          <a:solidFill>
                            <a:srgbClr val="002060"/>
                          </a:solidFill>
                          <a:latin typeface="Times New Roman" panose="02020603050405020304" pitchFamily="18" charset="0"/>
                          <a:cs typeface="Times New Roman" panose="02020603050405020304" pitchFamily="18" charset="0"/>
                        </a:rPr>
                        <a:t>:</a:t>
                      </a:r>
                      <a:r>
                        <a:rPr lang="ru-RU" sz="1800" b="1" baseline="0" dirty="0" smtClean="0">
                          <a:solidFill>
                            <a:srgbClr val="002060"/>
                          </a:solidFill>
                          <a:latin typeface="Times New Roman" panose="02020603050405020304" pitchFamily="18" charset="0"/>
                          <a:cs typeface="Times New Roman" panose="02020603050405020304" pitchFamily="18" charset="0"/>
                        </a:rPr>
                        <a:t> </a:t>
                      </a:r>
                      <a:r>
                        <a:rPr lang="ru-RU" sz="1800" b="1" i="1" baseline="0" dirty="0" smtClean="0">
                          <a:solidFill>
                            <a:srgbClr val="002060"/>
                          </a:solidFill>
                          <a:latin typeface="Times New Roman" panose="02020603050405020304" pitchFamily="18" charset="0"/>
                          <a:cs typeface="Times New Roman" panose="02020603050405020304" pitchFamily="18" charset="0"/>
                        </a:rPr>
                        <a:t>Совершенствование …</a:t>
                      </a:r>
                      <a:r>
                        <a:rPr lang="ru-RU" sz="1800" b="1" i="1" dirty="0" smtClean="0">
                          <a:solidFill>
                            <a:srgbClr val="002060"/>
                          </a:solidFill>
                          <a:latin typeface="Times New Roman" panose="02020603050405020304" pitchFamily="18" charset="0"/>
                          <a:cs typeface="Times New Roman" panose="02020603050405020304" pitchFamily="18" charset="0"/>
                        </a:rPr>
                        <a:t> </a:t>
                      </a:r>
                      <a:endParaRPr lang="ru-RU" b="1" i="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6179405"/>
                  </a:ext>
                </a:extLst>
              </a:tr>
              <a:tr h="720081">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Текущие достижения и критерии успеха. Ожидания от учащихся</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Исследуемый ученик А</a:t>
                      </a:r>
                    </a:p>
                    <a:p>
                      <a:r>
                        <a:rPr lang="ru-RU" sz="1600" b="1" dirty="0" smtClean="0">
                          <a:solidFill>
                            <a:srgbClr val="002060"/>
                          </a:solidFill>
                          <a:latin typeface="Times New Roman" panose="02020603050405020304" pitchFamily="18" charset="0"/>
                          <a:cs typeface="Times New Roman" panose="02020603050405020304" pitchFamily="18" charset="0"/>
                        </a:rPr>
                        <a:t>Критерии успеха</a:t>
                      </a:r>
                      <a:r>
                        <a:rPr lang="ru-RU" sz="1600" b="1" baseline="0" dirty="0" smtClean="0">
                          <a:solidFill>
                            <a:srgbClr val="002060"/>
                          </a:solidFill>
                          <a:latin typeface="Times New Roman" panose="02020603050405020304" pitchFamily="18" charset="0"/>
                          <a:cs typeface="Times New Roman" panose="02020603050405020304" pitchFamily="18" charset="0"/>
                        </a:rPr>
                        <a:t> для данной фокусной группы</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Исследуемый ученик А</a:t>
                      </a:r>
                    </a:p>
                    <a:p>
                      <a:r>
                        <a:rPr lang="ru-RU" sz="1600" b="1" dirty="0" smtClean="0">
                          <a:solidFill>
                            <a:srgbClr val="002060"/>
                          </a:solidFill>
                          <a:latin typeface="Times New Roman" panose="02020603050405020304" pitchFamily="18" charset="0"/>
                          <a:cs typeface="Times New Roman" panose="02020603050405020304" pitchFamily="18" charset="0"/>
                        </a:rPr>
                        <a:t>Критерии успеха</a:t>
                      </a:r>
                      <a:r>
                        <a:rPr lang="ru-RU" sz="1600" b="1" baseline="0" dirty="0" smtClean="0">
                          <a:solidFill>
                            <a:srgbClr val="002060"/>
                          </a:solidFill>
                          <a:latin typeface="Times New Roman" panose="02020603050405020304" pitchFamily="18" charset="0"/>
                          <a:cs typeface="Times New Roman" panose="02020603050405020304" pitchFamily="18" charset="0"/>
                        </a:rPr>
                        <a:t> для данной фокусной группы</a:t>
                      </a:r>
                      <a:endParaRPr lang="ru-RU" sz="1600" b="1" dirty="0" smtClean="0">
                        <a:solidFill>
                          <a:srgbClr val="002060"/>
                        </a:solidFill>
                        <a:latin typeface="Times New Roman" panose="02020603050405020304" pitchFamily="18" charset="0"/>
                        <a:cs typeface="Times New Roman" panose="02020603050405020304" pitchFamily="18" charset="0"/>
                      </a:endParaRPr>
                    </a:p>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Исследуемый ученик А</a:t>
                      </a:r>
                    </a:p>
                    <a:p>
                      <a:r>
                        <a:rPr lang="ru-RU" sz="1600" b="1" dirty="0" smtClean="0">
                          <a:solidFill>
                            <a:srgbClr val="002060"/>
                          </a:solidFill>
                          <a:latin typeface="Times New Roman" panose="02020603050405020304" pitchFamily="18" charset="0"/>
                          <a:cs typeface="Times New Roman" panose="02020603050405020304" pitchFamily="18" charset="0"/>
                        </a:rPr>
                        <a:t>Критерии успеха</a:t>
                      </a:r>
                      <a:r>
                        <a:rPr lang="ru-RU" sz="1600" b="1" baseline="0" dirty="0" smtClean="0">
                          <a:solidFill>
                            <a:srgbClr val="002060"/>
                          </a:solidFill>
                          <a:latin typeface="Times New Roman" panose="02020603050405020304" pitchFamily="18" charset="0"/>
                          <a:cs typeface="Times New Roman" panose="02020603050405020304" pitchFamily="18" charset="0"/>
                        </a:rPr>
                        <a:t> для данной фокусной группы</a:t>
                      </a:r>
                      <a:endParaRPr lang="ru-RU" sz="1600" b="1" dirty="0" smtClean="0">
                        <a:solidFill>
                          <a:srgbClr val="002060"/>
                        </a:solidFill>
                        <a:latin typeface="Times New Roman" panose="02020603050405020304" pitchFamily="18" charset="0"/>
                        <a:cs typeface="Times New Roman" panose="02020603050405020304" pitchFamily="18" charset="0"/>
                      </a:endParaRPr>
                    </a:p>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1748671"/>
                  </a:ext>
                </a:extLst>
              </a:tr>
              <a:tr h="720081">
                <a:tc>
                  <a:txBody>
                    <a:bodyPr/>
                    <a:lstStyle/>
                    <a:p>
                      <a:pPr algn="ctr"/>
                      <a:r>
                        <a:rPr lang="ru-RU" sz="1600" b="1" dirty="0" smtClean="0">
                          <a:solidFill>
                            <a:srgbClr val="002060"/>
                          </a:solidFill>
                          <a:latin typeface="Times New Roman" panose="02020603050405020304" pitchFamily="18" charset="0"/>
                          <a:cs typeface="Times New Roman" panose="02020603050405020304" pitchFamily="18" charset="0"/>
                        </a:rPr>
                        <a:t>Этапы уроков</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Ваши ожидания</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Действия</a:t>
                      </a:r>
                      <a:r>
                        <a:rPr lang="ru-RU" sz="1600" b="1" baseline="0" dirty="0" smtClean="0">
                          <a:solidFill>
                            <a:srgbClr val="002060"/>
                          </a:solidFill>
                          <a:latin typeface="Times New Roman" panose="02020603050405020304" pitchFamily="18" charset="0"/>
                          <a:cs typeface="Times New Roman" panose="02020603050405020304" pitchFamily="18" charset="0"/>
                        </a:rPr>
                        <a:t> ученика</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Ваши ожидания</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Действия</a:t>
                      </a:r>
                      <a:r>
                        <a:rPr lang="ru-RU" sz="1600" b="1" baseline="0" dirty="0" smtClean="0">
                          <a:solidFill>
                            <a:srgbClr val="002060"/>
                          </a:solidFill>
                          <a:latin typeface="Times New Roman" panose="02020603050405020304" pitchFamily="18" charset="0"/>
                          <a:cs typeface="Times New Roman" panose="02020603050405020304" pitchFamily="18" charset="0"/>
                        </a:rPr>
                        <a:t> ученика</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Ваши ожидания</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Действия</a:t>
                      </a:r>
                      <a:r>
                        <a:rPr lang="ru-RU" sz="1600" b="1" baseline="0" dirty="0" smtClean="0">
                          <a:solidFill>
                            <a:srgbClr val="002060"/>
                          </a:solidFill>
                          <a:latin typeface="Times New Roman" panose="02020603050405020304" pitchFamily="18" charset="0"/>
                          <a:cs typeface="Times New Roman" panose="02020603050405020304" pitchFamily="18" charset="0"/>
                        </a:rPr>
                        <a:t> ученика</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Примеры/ вопросы</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76467"/>
                  </a:ext>
                </a:extLst>
              </a:tr>
              <a:tr h="720081">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Этап…. </a:t>
                      </a:r>
                      <a:r>
                        <a:rPr lang="ru-RU" sz="1600" b="1" baseline="0" dirty="0" smtClean="0">
                          <a:solidFill>
                            <a:srgbClr val="002060"/>
                          </a:solidFill>
                          <a:latin typeface="Times New Roman" panose="02020603050405020304" pitchFamily="18" charset="0"/>
                          <a:cs typeface="Times New Roman" panose="02020603050405020304" pitchFamily="18" charset="0"/>
                        </a:rPr>
                        <a:t> (примерное </a:t>
                      </a:r>
                      <a:r>
                        <a:rPr lang="ru-RU" sz="1600" b="1" dirty="0" smtClean="0">
                          <a:solidFill>
                            <a:srgbClr val="002060"/>
                          </a:solidFill>
                          <a:latin typeface="Times New Roman" panose="02020603050405020304" pitchFamily="18" charset="0"/>
                          <a:cs typeface="Times New Roman" panose="02020603050405020304" pitchFamily="18" charset="0"/>
                        </a:rPr>
                        <a:t>время)</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070318"/>
                  </a:ext>
                </a:extLst>
              </a:tr>
              <a:tr h="72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Этап….  (примерное время)</a:t>
                      </a:r>
                      <a:endPar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199722"/>
                  </a:ext>
                </a:extLst>
              </a:tr>
              <a:tr h="72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Этап….  (примерное время)</a:t>
                      </a:r>
                      <a:endPar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951553"/>
                  </a:ext>
                </a:extLst>
              </a:tr>
              <a:tr h="720081">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Какого прогресса достигли и какие тому подтверждения</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841450"/>
                  </a:ext>
                </a:extLst>
              </a:tr>
              <a:tr h="720081">
                <a:tc>
                  <a:txBody>
                    <a:bodyPr/>
                    <a:lstStyle/>
                    <a:p>
                      <a:r>
                        <a:rPr lang="ru-RU" sz="1600" b="1" dirty="0" smtClean="0">
                          <a:solidFill>
                            <a:srgbClr val="002060"/>
                          </a:solidFill>
                          <a:latin typeface="Times New Roman" panose="02020603050405020304" pitchFamily="18" charset="0"/>
                          <a:cs typeface="Times New Roman" panose="02020603050405020304" pitchFamily="18" charset="0"/>
                        </a:rPr>
                        <a:t>Предварительные выводы</a:t>
                      </a:r>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367254"/>
                  </a:ext>
                </a:extLst>
              </a:tr>
            </a:tbl>
          </a:graphicData>
        </a:graphic>
      </p:graphicFrame>
    </p:spTree>
    <p:extLst>
      <p:ext uri="{BB962C8B-B14F-4D97-AF65-F5344CB8AC3E}">
        <p14:creationId xmlns:p14="http://schemas.microsoft.com/office/powerpoint/2010/main" val="1413073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610705" y="312162"/>
          <a:ext cx="11465340" cy="6319520"/>
        </p:xfrm>
        <a:graphic>
          <a:graphicData uri="http://schemas.openxmlformats.org/drawingml/2006/table">
            <a:tbl>
              <a:tblPr firstRow="1" bandRow="1">
                <a:tableStyleId>{5C22544A-7EE6-4342-B048-85BDC9FD1C3A}</a:tableStyleId>
              </a:tblPr>
              <a:tblGrid>
                <a:gridCol w="3364947">
                  <a:extLst>
                    <a:ext uri="{9D8B030D-6E8A-4147-A177-3AD203B41FA5}">
                      <a16:colId xmlns:a16="http://schemas.microsoft.com/office/drawing/2014/main" val="3238578989"/>
                    </a:ext>
                  </a:extLst>
                </a:gridCol>
                <a:gridCol w="2723322">
                  <a:extLst>
                    <a:ext uri="{9D8B030D-6E8A-4147-A177-3AD203B41FA5}">
                      <a16:colId xmlns:a16="http://schemas.microsoft.com/office/drawing/2014/main" val="1689421796"/>
                    </a:ext>
                  </a:extLst>
                </a:gridCol>
                <a:gridCol w="2753139">
                  <a:extLst>
                    <a:ext uri="{9D8B030D-6E8A-4147-A177-3AD203B41FA5}">
                      <a16:colId xmlns:a16="http://schemas.microsoft.com/office/drawing/2014/main" val="242551159"/>
                    </a:ext>
                  </a:extLst>
                </a:gridCol>
                <a:gridCol w="2623932">
                  <a:extLst>
                    <a:ext uri="{9D8B030D-6E8A-4147-A177-3AD203B41FA5}">
                      <a16:colId xmlns:a16="http://schemas.microsoft.com/office/drawing/2014/main" val="365864697"/>
                    </a:ext>
                  </a:extLst>
                </a:gridCol>
              </a:tblGrid>
              <a:tr h="370840">
                <a:tc gridSpan="4">
                  <a:txBody>
                    <a:bodyPr/>
                    <a:lstStyle/>
                    <a:p>
                      <a:pPr algn="ctr"/>
                      <a:r>
                        <a:rPr lang="ru-RU" dirty="0" smtClean="0">
                          <a:solidFill>
                            <a:srgbClr val="002060"/>
                          </a:solidFill>
                          <a:latin typeface="Times New Roman" panose="02020603050405020304" pitchFamily="18" charset="0"/>
                          <a:cs typeface="Times New Roman" panose="02020603050405020304" pitchFamily="18" charset="0"/>
                        </a:rPr>
                        <a:t>Запись обсуждения по итогам урока</a:t>
                      </a:r>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310174"/>
                  </a:ext>
                </a:extLst>
              </a:tr>
              <a:tr h="370840">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2060"/>
                          </a:solidFill>
                          <a:latin typeface="Times New Roman" panose="02020603050405020304" pitchFamily="18" charset="0"/>
                          <a:cs typeface="Times New Roman" panose="02020603050405020304" pitchFamily="18" charset="0"/>
                        </a:rPr>
                        <a:t>Исследуемый ученик А</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002060"/>
                          </a:solidFill>
                          <a:latin typeface="Times New Roman" panose="02020603050405020304" pitchFamily="18" charset="0"/>
                          <a:cs typeface="Times New Roman" panose="02020603050405020304" pitchFamily="18" charset="0"/>
                        </a:rPr>
                        <a:t>Исследуемый ученик 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b="1" dirty="0" smtClean="0">
                          <a:solidFill>
                            <a:srgbClr val="002060"/>
                          </a:solidFill>
                          <a:latin typeface="Times New Roman" panose="02020603050405020304" pitchFamily="18" charset="0"/>
                          <a:cs typeface="Times New Roman" panose="02020603050405020304" pitchFamily="18" charset="0"/>
                        </a:rPr>
                        <a:t>Исследуемый ученик В</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7782060"/>
                  </a:ext>
                </a:extLst>
              </a:tr>
              <a:tr h="370840">
                <a:tc>
                  <a:txBody>
                    <a:bodyPr/>
                    <a:lstStyle/>
                    <a:p>
                      <a:pPr algn="just"/>
                      <a:r>
                        <a:rPr lang="ru-RU" b="1" dirty="0" smtClean="0">
                          <a:solidFill>
                            <a:srgbClr val="002060"/>
                          </a:solidFill>
                          <a:latin typeface="Times New Roman" panose="02020603050405020304" pitchFamily="18" charset="0"/>
                          <a:cs typeface="Times New Roman" panose="02020603050405020304" pitchFamily="18" charset="0"/>
                        </a:rPr>
                        <a:t>Какого прогресса достиг каждый из учащихся? Был ли он оптимальным? Какие результаты показывают другие учащиеся в представляемых ими группах? </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12401"/>
                  </a:ext>
                </a:extLst>
              </a:tr>
              <a:tr h="370840">
                <a:tc>
                  <a:txBody>
                    <a:bodyPr/>
                    <a:lstStyle/>
                    <a:p>
                      <a:pPr algn="just"/>
                      <a:r>
                        <a:rPr lang="ru-RU" b="1" dirty="0" smtClean="0">
                          <a:solidFill>
                            <a:srgbClr val="002060"/>
                          </a:solidFill>
                          <a:latin typeface="Times New Roman" panose="02020603050405020304" pitchFamily="18" charset="0"/>
                          <a:cs typeface="Times New Roman" panose="02020603050405020304" pitchFamily="18" charset="0"/>
                        </a:rPr>
                        <a:t>Как помогал или мешал внедряемый метод (возможно, то и другое)? Какие были неожиданности?</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689226"/>
                  </a:ext>
                </a:extLst>
              </a:tr>
              <a:tr h="370840">
                <a:tc>
                  <a:txBody>
                    <a:bodyPr/>
                    <a:lstStyle/>
                    <a:p>
                      <a:pPr algn="just"/>
                      <a:r>
                        <a:rPr lang="ru-RU" b="1" dirty="0" smtClean="0">
                          <a:solidFill>
                            <a:srgbClr val="002060"/>
                          </a:solidFill>
                          <a:latin typeface="Times New Roman" panose="02020603050405020304" pitchFamily="18" charset="0"/>
                          <a:cs typeface="Times New Roman" panose="02020603050405020304" pitchFamily="18" charset="0"/>
                        </a:rPr>
                        <a:t>Какой аспект(-ы) метода обучения нуждается в последующем корректировании для повышения результатов каждого </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50725"/>
                  </a:ext>
                </a:extLst>
              </a:tr>
              <a:tr h="370840">
                <a:tc>
                  <a:txBody>
                    <a:bodyPr/>
                    <a:lstStyle/>
                    <a:p>
                      <a:pPr algn="just"/>
                      <a:r>
                        <a:rPr lang="ru-RU" b="1" dirty="0" smtClean="0">
                          <a:solidFill>
                            <a:srgbClr val="002060"/>
                          </a:solidFill>
                          <a:latin typeface="Times New Roman" panose="02020603050405020304" pitchFamily="18" charset="0"/>
                          <a:cs typeface="Times New Roman" panose="02020603050405020304" pitchFamily="18" charset="0"/>
                        </a:rPr>
                        <a:t>Что мы должны постараться сделать в следующий раз. </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5009353"/>
                  </a:ext>
                </a:extLst>
              </a:tr>
            </a:tbl>
          </a:graphicData>
        </a:graphic>
      </p:graphicFrame>
    </p:spTree>
    <p:extLst>
      <p:ext uri="{BB962C8B-B14F-4D97-AF65-F5344CB8AC3E}">
        <p14:creationId xmlns:p14="http://schemas.microsoft.com/office/powerpoint/2010/main" val="1842874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037" y="364413"/>
            <a:ext cx="1637134" cy="163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Box 2"/>
          <p:cNvSpPr txBox="1">
            <a:spLocks noChangeArrowheads="1"/>
          </p:cNvSpPr>
          <p:nvPr/>
        </p:nvSpPr>
        <p:spPr bwMode="auto">
          <a:xfrm>
            <a:off x="2856322" y="633018"/>
            <a:ext cx="72963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6000" b="1" i="1" dirty="0">
                <a:solidFill>
                  <a:srgbClr val="002060"/>
                </a:solidFill>
              </a:rPr>
              <a:t>ПРИГЛАШАЕМ К СОТРУДНИЧЕСТВУ</a:t>
            </a:r>
          </a:p>
        </p:txBody>
      </p:sp>
      <p:sp>
        <p:nvSpPr>
          <p:cNvPr id="93188" name="TextBox 3"/>
          <p:cNvSpPr txBox="1">
            <a:spLocks noChangeArrowheads="1"/>
          </p:cNvSpPr>
          <p:nvPr/>
        </p:nvSpPr>
        <p:spPr bwMode="auto">
          <a:xfrm>
            <a:off x="621253" y="3497929"/>
            <a:ext cx="4176712" cy="461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b="1">
                <a:solidFill>
                  <a:schemeClr val="bg1"/>
                </a:solidFill>
                <a:latin typeface="Arial" charset="0"/>
                <a:cs typeface="Arial" charset="0"/>
              </a:rPr>
              <a:t>Телефон +7(846)242-64-84</a:t>
            </a:r>
          </a:p>
        </p:txBody>
      </p:sp>
      <p:sp>
        <p:nvSpPr>
          <p:cNvPr id="93189" name="TextBox 4"/>
          <p:cNvSpPr txBox="1">
            <a:spLocks noChangeArrowheads="1"/>
          </p:cNvSpPr>
          <p:nvPr/>
        </p:nvSpPr>
        <p:spPr bwMode="auto">
          <a:xfrm>
            <a:off x="621253" y="4247578"/>
            <a:ext cx="4176712" cy="831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a:solidFill>
                  <a:schemeClr val="bg1"/>
                </a:solidFill>
                <a:latin typeface="Arial" charset="0"/>
                <a:cs typeface="Arial" charset="0"/>
              </a:rPr>
              <a:t>Электронная  почта: </a:t>
            </a:r>
            <a:r>
              <a:rPr lang="en-US" altLang="ru-RU" sz="2400" b="1">
                <a:solidFill>
                  <a:schemeClr val="bg1"/>
                </a:solidFill>
                <a:latin typeface="Arial" charset="0"/>
                <a:cs typeface="Arial" charset="0"/>
              </a:rPr>
              <a:t>kafped.sipkro@mail.ru</a:t>
            </a:r>
            <a:r>
              <a:rPr lang="ru-RU" altLang="ru-RU" sz="2400" b="1">
                <a:solidFill>
                  <a:schemeClr val="bg1"/>
                </a:solidFill>
                <a:latin typeface="Arial" charset="0"/>
                <a:cs typeface="Arial" charset="0"/>
              </a:rPr>
              <a:t> </a:t>
            </a:r>
          </a:p>
        </p:txBody>
      </p:sp>
      <p:sp>
        <p:nvSpPr>
          <p:cNvPr id="93190" name="TextBox 5"/>
          <p:cNvSpPr txBox="1">
            <a:spLocks noChangeArrowheads="1"/>
          </p:cNvSpPr>
          <p:nvPr/>
        </p:nvSpPr>
        <p:spPr bwMode="auto">
          <a:xfrm>
            <a:off x="621252" y="5286511"/>
            <a:ext cx="4176713" cy="12001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a:solidFill>
                  <a:schemeClr val="bg1"/>
                </a:solidFill>
                <a:latin typeface="Arial" charset="0"/>
                <a:cs typeface="Arial" charset="0"/>
              </a:rPr>
              <a:t>Адрес: г. Самара, Московское шоссе, 125 А, кабинет № 305</a:t>
            </a:r>
          </a:p>
        </p:txBody>
      </p:sp>
      <p:sp>
        <p:nvSpPr>
          <p:cNvPr id="4" name="TextBox 3"/>
          <p:cNvSpPr txBox="1"/>
          <p:nvPr/>
        </p:nvSpPr>
        <p:spPr>
          <a:xfrm>
            <a:off x="4797965" y="5482717"/>
            <a:ext cx="2652074" cy="923330"/>
          </a:xfrm>
          <a:prstGeom prst="rect">
            <a:avLst/>
          </a:prstGeom>
          <a:noFill/>
        </p:spPr>
        <p:txBody>
          <a:bodyPr wrap="square" rtlCol="0">
            <a:spAutoFit/>
          </a:bodyPr>
          <a:lstStyle/>
          <a:p>
            <a:pPr algn="ctr"/>
            <a:r>
              <a:rPr lang="ru-RU" b="1" dirty="0">
                <a:solidFill>
                  <a:srgbClr val="C00000"/>
                </a:solidFill>
              </a:rPr>
              <a:t>Данилова </a:t>
            </a:r>
            <a:endParaRPr lang="ru-RU" b="1" dirty="0" smtClean="0">
              <a:solidFill>
                <a:srgbClr val="C00000"/>
              </a:solidFill>
            </a:endParaRPr>
          </a:p>
          <a:p>
            <a:pPr algn="ctr"/>
            <a:r>
              <a:rPr lang="ru-RU" b="1" dirty="0" smtClean="0">
                <a:solidFill>
                  <a:srgbClr val="C00000"/>
                </a:solidFill>
              </a:rPr>
              <a:t>Екатерина </a:t>
            </a:r>
            <a:r>
              <a:rPr lang="ru-RU" b="1" dirty="0">
                <a:solidFill>
                  <a:srgbClr val="C00000"/>
                </a:solidFill>
              </a:rPr>
              <a:t>Александровна</a:t>
            </a:r>
          </a:p>
        </p:txBody>
      </p:sp>
      <p:sp>
        <p:nvSpPr>
          <p:cNvPr id="11" name="TextBox 10"/>
          <p:cNvSpPr txBox="1"/>
          <p:nvPr/>
        </p:nvSpPr>
        <p:spPr>
          <a:xfrm>
            <a:off x="-150941" y="3040462"/>
            <a:ext cx="4449529" cy="369332"/>
          </a:xfrm>
          <a:prstGeom prst="rect">
            <a:avLst/>
          </a:prstGeom>
          <a:noFill/>
        </p:spPr>
        <p:txBody>
          <a:bodyPr wrap="square" rtlCol="0">
            <a:spAutoFit/>
          </a:bodyPr>
          <a:lstStyle/>
          <a:p>
            <a:pPr algn="ctr"/>
            <a:r>
              <a:rPr lang="ru-RU" b="1" dirty="0">
                <a:solidFill>
                  <a:srgbClr val="C00000"/>
                </a:solidFill>
              </a:rPr>
              <a:t>Сорокина Ирина Владимировна</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996" y="2650200"/>
            <a:ext cx="1768825" cy="26532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p:cNvSpPr txBox="1"/>
          <p:nvPr/>
        </p:nvSpPr>
        <p:spPr>
          <a:xfrm>
            <a:off x="7035260" y="5365246"/>
            <a:ext cx="2652074" cy="923330"/>
          </a:xfrm>
          <a:prstGeom prst="rect">
            <a:avLst/>
          </a:prstGeom>
          <a:noFill/>
        </p:spPr>
        <p:txBody>
          <a:bodyPr wrap="square" rtlCol="0">
            <a:spAutoFit/>
          </a:bodyPr>
          <a:lstStyle/>
          <a:p>
            <a:pPr algn="ctr"/>
            <a:r>
              <a:rPr lang="ru-RU" b="1" dirty="0" smtClean="0">
                <a:solidFill>
                  <a:srgbClr val="C00000"/>
                </a:solidFill>
              </a:rPr>
              <a:t>Кутузова </a:t>
            </a:r>
          </a:p>
          <a:p>
            <a:pPr algn="ctr"/>
            <a:r>
              <a:rPr lang="ru-RU" b="1" dirty="0" smtClean="0">
                <a:solidFill>
                  <a:srgbClr val="C00000"/>
                </a:solidFill>
              </a:rPr>
              <a:t>Ольга </a:t>
            </a:r>
          </a:p>
          <a:p>
            <a:pPr algn="ctr"/>
            <a:r>
              <a:rPr lang="ru-RU" b="1" dirty="0" smtClean="0">
                <a:solidFill>
                  <a:srgbClr val="C00000"/>
                </a:solidFill>
              </a:rPr>
              <a:t>Борисовна</a:t>
            </a:r>
            <a:endParaRPr lang="ru-RU" b="1" dirty="0">
              <a:solidFill>
                <a:srgbClr val="C00000"/>
              </a:solidFill>
            </a:endParaRPr>
          </a:p>
        </p:txBody>
      </p:sp>
      <p:pic>
        <p:nvPicPr>
          <p:cNvPr id="13" name="Picture 3" descr="C:\Users\admin\Pictures\Кафедра\Общее фото 2019г..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62" t="38816" r="48011" b="27773"/>
          <a:stretch/>
        </p:blipFill>
        <p:spPr bwMode="auto">
          <a:xfrm>
            <a:off x="7758023" y="2612963"/>
            <a:ext cx="1631074" cy="2634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62097" y="5303438"/>
            <a:ext cx="2652074" cy="923330"/>
          </a:xfrm>
          <a:prstGeom prst="rect">
            <a:avLst/>
          </a:prstGeom>
          <a:noFill/>
        </p:spPr>
        <p:txBody>
          <a:bodyPr wrap="square" rtlCol="0">
            <a:spAutoFit/>
          </a:bodyPr>
          <a:lstStyle/>
          <a:p>
            <a:pPr algn="ctr"/>
            <a:r>
              <a:rPr lang="ru-RU" b="1" dirty="0" err="1" smtClean="0">
                <a:solidFill>
                  <a:srgbClr val="C00000"/>
                </a:solidFill>
              </a:rPr>
              <a:t>Сошникова</a:t>
            </a:r>
            <a:r>
              <a:rPr lang="ru-RU" b="1" dirty="0" smtClean="0">
                <a:solidFill>
                  <a:srgbClr val="C00000"/>
                </a:solidFill>
              </a:rPr>
              <a:t> </a:t>
            </a:r>
          </a:p>
          <a:p>
            <a:pPr algn="ctr"/>
            <a:r>
              <a:rPr lang="ru-RU" b="1" dirty="0" smtClean="0">
                <a:solidFill>
                  <a:srgbClr val="C00000"/>
                </a:solidFill>
              </a:rPr>
              <a:t>Юлия </a:t>
            </a:r>
          </a:p>
          <a:p>
            <a:pPr algn="ctr"/>
            <a:r>
              <a:rPr lang="ru-RU" b="1" dirty="0" smtClean="0">
                <a:solidFill>
                  <a:srgbClr val="C00000"/>
                </a:solidFill>
              </a:rPr>
              <a:t>Игоревна</a:t>
            </a:r>
            <a:endParaRPr lang="ru-RU" b="1" dirty="0">
              <a:solidFill>
                <a:srgbClr val="C00000"/>
              </a:solidFill>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156" y="161154"/>
            <a:ext cx="1922166" cy="28306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2046" y="2572010"/>
            <a:ext cx="1987650" cy="265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Номер слайда 4"/>
          <p:cNvSpPr>
            <a:spLocks noGrp="1"/>
          </p:cNvSpPr>
          <p:nvPr>
            <p:ph type="sldNum" sz="quarter" idx="12"/>
          </p:nvPr>
        </p:nvSpPr>
        <p:spPr/>
        <p:txBody>
          <a:bodyPr/>
          <a:lstStyle/>
          <a:p>
            <a:fld id="{509E13E4-3DE1-40E3-BA9F-1E0E5CB08B69}" type="slidenum">
              <a:rPr lang="ru-RU" smtClean="0"/>
              <a:t>49</a:t>
            </a:fld>
            <a:endParaRPr lang="ru-RU"/>
          </a:p>
        </p:txBody>
      </p:sp>
    </p:spTree>
    <p:extLst>
      <p:ext uri="{BB962C8B-B14F-4D97-AF65-F5344CB8AC3E}">
        <p14:creationId xmlns:p14="http://schemas.microsoft.com/office/powerpoint/2010/main" val="321916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362244015"/>
              </p:ext>
            </p:extLst>
          </p:nvPr>
        </p:nvGraphicFramePr>
        <p:xfrm>
          <a:off x="301658" y="0"/>
          <a:ext cx="11774078" cy="676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0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975" y="891428"/>
            <a:ext cx="11906053" cy="1325563"/>
          </a:xfrm>
        </p:spPr>
        <p:txBody>
          <a:bodyPr>
            <a:normAutofit fontScale="90000"/>
          </a:bodyPr>
          <a:lstStyle/>
          <a:p>
            <a:pPr algn="ctr"/>
            <a:r>
              <a:rPr lang="ru-RU" b="1" dirty="0" smtClean="0">
                <a:solidFill>
                  <a:srgbClr val="0070C0"/>
                </a:solidFill>
                <a:latin typeface="Times New Roman" panose="02020603050405020304" pitchFamily="18" charset="0"/>
                <a:cs typeface="Times New Roman" panose="02020603050405020304" pitchFamily="18" charset="0"/>
              </a:rPr>
              <a:t>Курсы повышения квалификации по программам кафедры педагогики и психологии СИПКРО (ГЗ)</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44099" y="245097"/>
            <a:ext cx="7852528" cy="646331"/>
          </a:xfrm>
          <a:prstGeom prst="rect">
            <a:avLst/>
          </a:prstGeom>
          <a:noFill/>
        </p:spPr>
        <p:txBody>
          <a:bodyPr wrap="square" rtlCol="0">
            <a:spAutoFit/>
          </a:bodyPr>
          <a:lstStyle/>
          <a:p>
            <a:pPr algn="ctr"/>
            <a:r>
              <a:rPr lang="ru-RU" b="1" i="1" dirty="0">
                <a:solidFill>
                  <a:srgbClr val="C00000"/>
                </a:solidFill>
                <a:latin typeface="Times New Roman" panose="02020603050405020304" pitchFamily="18" charset="0"/>
                <a:cs typeface="Times New Roman" panose="02020603050405020304" pitchFamily="18" charset="0"/>
              </a:rPr>
              <a:t>Г</a:t>
            </a:r>
            <a:r>
              <a:rPr lang="ru-RU" b="1" i="1" dirty="0" smtClean="0">
                <a:solidFill>
                  <a:srgbClr val="C00000"/>
                </a:solidFill>
                <a:latin typeface="Times New Roman" panose="02020603050405020304" pitchFamily="18" charset="0"/>
                <a:cs typeface="Times New Roman" panose="02020603050405020304" pitchFamily="18" charset="0"/>
              </a:rPr>
              <a:t>отовность педагогических работников к реализации дифференциации и индивидуализации обучения</a:t>
            </a:r>
            <a:endParaRPr lang="ru-RU" b="1" i="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35669" y="2331711"/>
            <a:ext cx="11698664" cy="3293209"/>
          </a:xfrm>
          <a:prstGeom prst="rect">
            <a:avLst/>
          </a:prstGeom>
          <a:noFill/>
        </p:spPr>
        <p:txBody>
          <a:bodyPr wrap="square" rtlCol="0">
            <a:spAutoFit/>
          </a:bodyPr>
          <a:lstStyle/>
          <a:p>
            <a:pPr marL="457200" indent="-457200">
              <a:buFont typeface="Wingdings" panose="05000000000000000000" pitchFamily="2" charset="2"/>
              <a:buChar char="Ø"/>
            </a:pPr>
            <a:r>
              <a:rPr lang="ru-RU" sz="3200" b="1" dirty="0" smtClean="0">
                <a:solidFill>
                  <a:srgbClr val="002060"/>
                </a:solidFill>
                <a:latin typeface="Times New Roman" panose="02020603050405020304" pitchFamily="18" charset="0"/>
                <a:cs typeface="Times New Roman" panose="02020603050405020304" pitchFamily="18" charset="0"/>
              </a:rPr>
              <a:t>«Методические аспекты </a:t>
            </a:r>
            <a:r>
              <a:rPr lang="ru-RU" sz="3200" b="1" dirty="0">
                <a:solidFill>
                  <a:srgbClr val="002060"/>
                </a:solidFill>
                <a:latin typeface="Times New Roman" panose="02020603050405020304" pitchFamily="18" charset="0"/>
                <a:cs typeface="Times New Roman" panose="02020603050405020304" pitchFamily="18" charset="0"/>
              </a:rPr>
              <a:t>реализации дифференцированного и индивидуального подхода на современном </a:t>
            </a:r>
            <a:r>
              <a:rPr lang="ru-RU" sz="3200" b="1" dirty="0" smtClean="0">
                <a:solidFill>
                  <a:srgbClr val="002060"/>
                </a:solidFill>
                <a:latin typeface="Times New Roman" panose="02020603050405020304" pitchFamily="18" charset="0"/>
                <a:cs typeface="Times New Roman" panose="02020603050405020304" pitchFamily="18" charset="0"/>
              </a:rPr>
              <a:t>уроке» (36ч.) </a:t>
            </a:r>
          </a:p>
          <a:p>
            <a:endParaRPr lang="ru-RU" sz="3200" b="1" dirty="0" smtClean="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«Построение и описание учителем современной методической системы обучения» (36ч.) </a:t>
            </a:r>
            <a:endParaRPr lang="ru-RU" sz="3200" b="1" dirty="0" smtClean="0">
              <a:solidFill>
                <a:srgbClr val="002060"/>
              </a:solidFill>
              <a:latin typeface="Times New Roman" panose="02020603050405020304" pitchFamily="18" charset="0"/>
              <a:cs typeface="Times New Roman" panose="02020603050405020304" pitchFamily="18" charset="0"/>
            </a:endParaRPr>
          </a:p>
          <a:p>
            <a:endParaRPr lang="ru-RU"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arenR"/>
            </a:pP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241" y="4911364"/>
            <a:ext cx="1655787" cy="1655787"/>
          </a:xfrm>
          <a:prstGeom prst="rect">
            <a:avLst/>
          </a:prstGeom>
        </p:spPr>
      </p:pic>
    </p:spTree>
    <p:extLst>
      <p:ext uri="{BB962C8B-B14F-4D97-AF65-F5344CB8AC3E}">
        <p14:creationId xmlns:p14="http://schemas.microsoft.com/office/powerpoint/2010/main" val="74698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1823"/>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Школьная неуспеваемость (</a:t>
            </a:r>
            <a:r>
              <a:rPr lang="ru-RU" b="1" dirty="0" err="1" smtClean="0">
                <a:solidFill>
                  <a:srgbClr val="C00000"/>
                </a:solidFill>
                <a:latin typeface="Times New Roman" panose="02020603050405020304" pitchFamily="18" charset="0"/>
                <a:cs typeface="Times New Roman" panose="02020603050405020304" pitchFamily="18" charset="0"/>
              </a:rPr>
              <a:t>неуспешность</a:t>
            </a:r>
            <a:r>
              <a:rPr lang="ru-RU" b="1" dirty="0" smtClean="0">
                <a:solidFill>
                  <a:srgbClr val="C00000"/>
                </a:solidFill>
                <a:latin typeface="Times New Roman" panose="02020603050405020304" pitchFamily="18" charset="0"/>
                <a:cs typeface="Times New Roman" panose="02020603050405020304" pitchFamily="18" charset="0"/>
              </a:rPr>
              <a:t>)</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6243" y="1206631"/>
            <a:ext cx="11887200" cy="3046988"/>
          </a:xfrm>
          <a:prstGeom prst="rect">
            <a:avLst/>
          </a:prstGeom>
          <a:noFill/>
        </p:spPr>
        <p:txBody>
          <a:bodyPr wrap="square" rtlCol="0">
            <a:spAutoFit/>
          </a:bodyPr>
          <a:lstStyle/>
          <a:p>
            <a:pPr marL="45720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с</a:t>
            </a:r>
            <a:r>
              <a:rPr lang="ru-RU" sz="3200" b="1" dirty="0" smtClean="0">
                <a:solidFill>
                  <a:srgbClr val="002060"/>
                </a:solidFill>
                <a:latin typeface="Times New Roman" panose="02020603050405020304" pitchFamily="18" charset="0"/>
                <a:cs typeface="Times New Roman" panose="02020603050405020304" pitchFamily="18" charset="0"/>
              </a:rPr>
              <a:t>итуация, в которой  поведение и академические достижения обучающихся не соответствуют требованиям ФГОС ОО </a:t>
            </a:r>
          </a:p>
          <a:p>
            <a:pPr marL="45720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б</a:t>
            </a:r>
            <a:r>
              <a:rPr lang="ru-RU" sz="3200" b="1" dirty="0" smtClean="0">
                <a:solidFill>
                  <a:srgbClr val="002060"/>
                </a:solidFill>
                <a:latin typeface="Times New Roman" panose="02020603050405020304" pitchFamily="18" charset="0"/>
                <a:cs typeface="Times New Roman" panose="02020603050405020304" pitchFamily="18" charset="0"/>
              </a:rPr>
              <a:t>олее низкий по сравнению с установленной учебной программой  уровень усвоения обучающимися содержания образования</a:t>
            </a:r>
            <a:endParaRPr lang="ru-RU"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46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https://ds03.infourok.ru/uploads/ex/101a/0002e2c1-8ce69f9a/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4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75432"/>
          </a:xfrm>
        </p:spPr>
        <p:txBody>
          <a:bodyPr>
            <a:normAutofit fontScale="90000"/>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ПРИЧИНЫ АКАДЕМИЧЕСКОЙ НЕУСПЕШНОСТИ</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631596" y="975674"/>
            <a:ext cx="3157979" cy="838985"/>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smtClean="0">
                <a:solidFill>
                  <a:srgbClr val="0070C0"/>
                </a:solidFill>
                <a:latin typeface="Times New Roman" panose="02020603050405020304" pitchFamily="18" charset="0"/>
                <a:cs typeface="Times New Roman" panose="02020603050405020304" pitchFamily="18" charset="0"/>
              </a:rPr>
              <a:t>ПЕДАГОГИЧЕСКИЕ ПРИЧИНЫ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631596" y="2130468"/>
            <a:ext cx="3157979" cy="838985"/>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smtClean="0">
                <a:solidFill>
                  <a:srgbClr val="0070C0"/>
                </a:solidFill>
                <a:latin typeface="Times New Roman" panose="02020603050405020304" pitchFamily="18" charset="0"/>
                <a:cs typeface="Times New Roman" panose="02020603050405020304" pitchFamily="18" charset="0"/>
              </a:rPr>
              <a:t>СОЦИАЛЬНО-БЫТОВЫЕ ПРИЧИНЫ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31593" y="3585321"/>
            <a:ext cx="3157979" cy="838985"/>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smtClean="0">
                <a:solidFill>
                  <a:srgbClr val="0070C0"/>
                </a:solidFill>
                <a:latin typeface="Times New Roman" panose="02020603050405020304" pitchFamily="18" charset="0"/>
                <a:cs typeface="Times New Roman" panose="02020603050405020304" pitchFamily="18" charset="0"/>
              </a:rPr>
              <a:t>ФИЗИОЛОГИЧЕСКИЕ ПРИЧИНЫ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35288" y="5224030"/>
            <a:ext cx="3054284" cy="838985"/>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sz="2000" b="1" dirty="0" smtClean="0">
                <a:solidFill>
                  <a:srgbClr val="0070C0"/>
                </a:solidFill>
                <a:latin typeface="Times New Roman" panose="02020603050405020304" pitchFamily="18" charset="0"/>
                <a:cs typeface="Times New Roman" panose="02020603050405020304" pitchFamily="18" charset="0"/>
              </a:rPr>
              <a:t>ПСИХОЛОГИЧЕСКИЕ ПРИЧИНЫ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223205" y="963102"/>
            <a:ext cx="7720553" cy="838985"/>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н</a:t>
            </a:r>
            <a:r>
              <a:rPr lang="ru-RU" sz="2000" b="1" dirty="0" smtClean="0">
                <a:solidFill>
                  <a:srgbClr val="002060"/>
                </a:solidFill>
                <a:latin typeface="Times New Roman" panose="02020603050405020304" pitchFamily="18" charset="0"/>
                <a:cs typeface="Times New Roman" panose="02020603050405020304" pitchFamily="18" charset="0"/>
              </a:rPr>
              <a:t>едостатки преподавания отдельных предметов;</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п</a:t>
            </a:r>
            <a:r>
              <a:rPr lang="ru-RU" sz="2000" b="1" dirty="0" smtClean="0">
                <a:solidFill>
                  <a:srgbClr val="002060"/>
                </a:solidFill>
                <a:latin typeface="Times New Roman" panose="02020603050405020304" pitchFamily="18" charset="0"/>
                <a:cs typeface="Times New Roman" panose="02020603050405020304" pitchFamily="18" charset="0"/>
              </a:rPr>
              <a:t>робелы в знаниях за предыдущие годы;</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н</a:t>
            </a:r>
            <a:r>
              <a:rPr lang="ru-RU" sz="2000" b="1" dirty="0" smtClean="0">
                <a:solidFill>
                  <a:srgbClr val="002060"/>
                </a:solidFill>
                <a:latin typeface="Times New Roman" panose="02020603050405020304" pitchFamily="18" charset="0"/>
                <a:cs typeface="Times New Roman" panose="02020603050405020304" pitchFamily="18" charset="0"/>
              </a:rPr>
              <a:t>еправильный перевод в следующий класс</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3789573" y="1093509"/>
            <a:ext cx="433633" cy="55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3789572" y="2251439"/>
            <a:ext cx="433633" cy="55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789572" y="3822573"/>
            <a:ext cx="433633" cy="55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789572" y="5393707"/>
            <a:ext cx="433633" cy="55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223204" y="5045679"/>
            <a:ext cx="7720553" cy="1556215"/>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о</a:t>
            </a:r>
            <a:r>
              <a:rPr lang="ru-RU" sz="2000" b="1" dirty="0" smtClean="0">
                <a:solidFill>
                  <a:srgbClr val="002060"/>
                </a:solidFill>
                <a:latin typeface="Times New Roman" panose="02020603050405020304" pitchFamily="18" charset="0"/>
                <a:cs typeface="Times New Roman" panose="02020603050405020304" pitchFamily="18" charset="0"/>
              </a:rPr>
              <a:t>собенности развития внимания, памяти, мышления;</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м</a:t>
            </a:r>
            <a:r>
              <a:rPr lang="ru-RU" sz="2000" b="1" dirty="0" smtClean="0">
                <a:solidFill>
                  <a:srgbClr val="002060"/>
                </a:solidFill>
                <a:latin typeface="Times New Roman" panose="02020603050405020304" pitchFamily="18" charset="0"/>
                <a:cs typeface="Times New Roman" panose="02020603050405020304" pitchFamily="18" charset="0"/>
              </a:rPr>
              <a:t>едлительность понимания;</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н</a:t>
            </a:r>
            <a:r>
              <a:rPr lang="ru-RU" sz="2000" b="1" dirty="0" smtClean="0">
                <a:solidFill>
                  <a:srgbClr val="002060"/>
                </a:solidFill>
                <a:latin typeface="Times New Roman" panose="02020603050405020304" pitchFamily="18" charset="0"/>
                <a:cs typeface="Times New Roman" panose="02020603050405020304" pitchFamily="18" charset="0"/>
              </a:rPr>
              <a:t>едостаточный уровень развития речи;</a:t>
            </a:r>
          </a:p>
          <a:p>
            <a:pPr marL="342900" indent="-342900" algn="just">
              <a:buFont typeface="Wingdings" panose="05000000000000000000" pitchFamily="2" charset="2"/>
              <a:buChar char="ü"/>
            </a:pPr>
            <a:r>
              <a:rPr lang="ru-RU" sz="2000" b="1" dirty="0" err="1">
                <a:solidFill>
                  <a:srgbClr val="002060"/>
                </a:solidFill>
                <a:latin typeface="Times New Roman" panose="02020603050405020304" pitchFamily="18" charset="0"/>
                <a:cs typeface="Times New Roman" panose="02020603050405020304" pitchFamily="18" charset="0"/>
              </a:rPr>
              <a:t>н</a:t>
            </a:r>
            <a:r>
              <a:rPr lang="ru-RU" sz="2000" b="1" dirty="0" err="1" smtClean="0">
                <a:solidFill>
                  <a:srgbClr val="002060"/>
                </a:solidFill>
                <a:latin typeface="Times New Roman" panose="02020603050405020304" pitchFamily="18" charset="0"/>
                <a:cs typeface="Times New Roman" panose="02020603050405020304" pitchFamily="18" charset="0"/>
              </a:rPr>
              <a:t>есформированность</a:t>
            </a:r>
            <a:r>
              <a:rPr lang="ru-RU" sz="2000" b="1" dirty="0" smtClean="0">
                <a:solidFill>
                  <a:srgbClr val="002060"/>
                </a:solidFill>
                <a:latin typeface="Times New Roman" panose="02020603050405020304" pitchFamily="18" charset="0"/>
                <a:cs typeface="Times New Roman" panose="02020603050405020304" pitchFamily="18" charset="0"/>
              </a:rPr>
              <a:t> познавательных интересов;</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у</a:t>
            </a:r>
            <a:r>
              <a:rPr lang="ru-RU" sz="2000" b="1" dirty="0" smtClean="0">
                <a:solidFill>
                  <a:srgbClr val="002060"/>
                </a:solidFill>
                <a:latin typeface="Times New Roman" panose="02020603050405020304" pitchFamily="18" charset="0"/>
                <a:cs typeface="Times New Roman" panose="02020603050405020304" pitchFamily="18" charset="0"/>
              </a:rPr>
              <a:t>зость кругозора</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223204" y="3522473"/>
            <a:ext cx="7720553" cy="1359035"/>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ru-RU" sz="2000" b="1" dirty="0" smtClean="0">
                <a:solidFill>
                  <a:srgbClr val="002060"/>
                </a:solidFill>
                <a:latin typeface="Times New Roman" panose="02020603050405020304" pitchFamily="18" charset="0"/>
                <a:cs typeface="Times New Roman" panose="02020603050405020304" pitchFamily="18" charset="0"/>
              </a:rPr>
              <a:t>болезни;</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о</a:t>
            </a:r>
            <a:r>
              <a:rPr lang="ru-RU" sz="2000" b="1" dirty="0" smtClean="0">
                <a:solidFill>
                  <a:srgbClr val="002060"/>
                </a:solidFill>
                <a:latin typeface="Times New Roman" panose="02020603050405020304" pitchFamily="18" charset="0"/>
                <a:cs typeface="Times New Roman" panose="02020603050405020304" pitchFamily="18" charset="0"/>
              </a:rPr>
              <a:t>бщая слабость здоровья;</a:t>
            </a:r>
          </a:p>
          <a:p>
            <a:pPr marL="342900" indent="-342900" algn="just">
              <a:buFont typeface="Wingdings" panose="05000000000000000000" pitchFamily="2" charset="2"/>
              <a:buChar char="ü"/>
            </a:pPr>
            <a:r>
              <a:rPr lang="ru-RU" sz="2000" b="1" dirty="0" smtClean="0">
                <a:solidFill>
                  <a:srgbClr val="002060"/>
                </a:solidFill>
                <a:latin typeface="Times New Roman" panose="02020603050405020304" pitchFamily="18" charset="0"/>
                <a:cs typeface="Times New Roman" panose="02020603050405020304" pitchFamily="18" charset="0"/>
              </a:rPr>
              <a:t>нарушение двигательных функций ЦНС;</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б</a:t>
            </a:r>
            <a:r>
              <a:rPr lang="ru-RU" sz="2000" b="1" dirty="0" smtClean="0">
                <a:solidFill>
                  <a:srgbClr val="002060"/>
                </a:solidFill>
                <a:latin typeface="Times New Roman" panose="02020603050405020304" pitchFamily="18" charset="0"/>
                <a:cs typeface="Times New Roman" panose="02020603050405020304" pitchFamily="18" charset="0"/>
              </a:rPr>
              <a:t>олезни нервной системы</a:t>
            </a:r>
          </a:p>
        </p:txBody>
      </p:sp>
      <p:sp>
        <p:nvSpPr>
          <p:cNvPr id="14" name="Прямоугольник 13"/>
          <p:cNvSpPr/>
          <p:nvPr/>
        </p:nvSpPr>
        <p:spPr>
          <a:xfrm>
            <a:off x="4223206" y="1891636"/>
            <a:ext cx="7720552" cy="1489436"/>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н</a:t>
            </a:r>
            <a:r>
              <a:rPr lang="ru-RU" sz="2000" b="1" dirty="0" smtClean="0">
                <a:solidFill>
                  <a:srgbClr val="002060"/>
                </a:solidFill>
                <a:latin typeface="Times New Roman" panose="02020603050405020304" pitchFamily="18" charset="0"/>
                <a:cs typeface="Times New Roman" panose="02020603050405020304" pitchFamily="18" charset="0"/>
              </a:rPr>
              <a:t>еблагополучные условия жизни;</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н</a:t>
            </a:r>
            <a:r>
              <a:rPr lang="ru-RU" sz="2000" b="1" dirty="0" smtClean="0">
                <a:solidFill>
                  <a:srgbClr val="002060"/>
                </a:solidFill>
                <a:latin typeface="Times New Roman" panose="02020603050405020304" pitchFamily="18" charset="0"/>
                <a:cs typeface="Times New Roman" panose="02020603050405020304" pitchFamily="18" charset="0"/>
              </a:rPr>
              <a:t>едостойное поведение родителей;</a:t>
            </a:r>
          </a:p>
          <a:p>
            <a:pPr marL="342900" indent="-342900" algn="just">
              <a:buFont typeface="Wingdings" panose="05000000000000000000" pitchFamily="2" charset="2"/>
              <a:buChar char="ü"/>
            </a:pPr>
            <a:r>
              <a:rPr lang="ru-RU" sz="2000" b="1" dirty="0" smtClean="0">
                <a:solidFill>
                  <a:srgbClr val="002060"/>
                </a:solidFill>
                <a:latin typeface="Times New Roman" panose="02020603050405020304" pitchFamily="18" charset="0"/>
                <a:cs typeface="Times New Roman" panose="02020603050405020304" pitchFamily="18" charset="0"/>
              </a:rPr>
              <a:t>низкая материальная обеспеченность семьи;</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о</a:t>
            </a:r>
            <a:r>
              <a:rPr lang="ru-RU" sz="2000" b="1" dirty="0" smtClean="0">
                <a:solidFill>
                  <a:srgbClr val="002060"/>
                </a:solidFill>
                <a:latin typeface="Times New Roman" panose="02020603050405020304" pitchFamily="18" charset="0"/>
                <a:cs typeface="Times New Roman" panose="02020603050405020304" pitchFamily="18" charset="0"/>
              </a:rPr>
              <a:t>тсутствие запроса на образование, помощи в обучении;</a:t>
            </a:r>
          </a:p>
          <a:p>
            <a:pPr marL="342900" indent="-342900" algn="just">
              <a:buFont typeface="Wingdings" panose="05000000000000000000" pitchFamily="2" charset="2"/>
              <a:buChar char="ü"/>
            </a:pPr>
            <a:r>
              <a:rPr lang="ru-RU" sz="2000" b="1" dirty="0">
                <a:solidFill>
                  <a:srgbClr val="002060"/>
                </a:solidFill>
                <a:latin typeface="Times New Roman" panose="02020603050405020304" pitchFamily="18" charset="0"/>
                <a:cs typeface="Times New Roman" panose="02020603050405020304" pitchFamily="18" charset="0"/>
              </a:rPr>
              <a:t>б</a:t>
            </a:r>
            <a:r>
              <a:rPr lang="ru-RU" sz="2000" b="1" dirty="0" smtClean="0">
                <a:solidFill>
                  <a:srgbClr val="002060"/>
                </a:solidFill>
                <a:latin typeface="Times New Roman" panose="02020603050405020304" pitchFamily="18" charset="0"/>
                <a:cs typeface="Times New Roman" panose="02020603050405020304" pitchFamily="18" charset="0"/>
              </a:rPr>
              <a:t>езнадзорность ребёнка</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608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3254</Words>
  <Application>Microsoft Office PowerPoint</Application>
  <PresentationFormat>Широкоэкранный</PresentationFormat>
  <Paragraphs>305</Paragraphs>
  <Slides>49</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49</vt:i4>
      </vt:variant>
    </vt:vector>
  </HeadingPairs>
  <TitlesOfParts>
    <vt:vector size="56" baseType="lpstr">
      <vt:lpstr>Arial</vt:lpstr>
      <vt:lpstr>Arial Black</vt:lpstr>
      <vt:lpstr>Calibri</vt:lpstr>
      <vt:lpstr>Calibri Light</vt:lpstr>
      <vt:lpstr>Times New Roman</vt:lpstr>
      <vt:lpstr>Wingdings</vt:lpstr>
      <vt:lpstr>Тема Office</vt:lpstr>
      <vt:lpstr>Методические основы осуществления адресной дифференцированной помощи обучающимся с рисками академической неуспешности</vt:lpstr>
      <vt:lpstr>Презентация PowerPoint</vt:lpstr>
      <vt:lpstr>Презентация PowerPoint</vt:lpstr>
      <vt:lpstr>Научно-методическое сопровождение на федеральном уровне</vt:lpstr>
      <vt:lpstr>Презентация PowerPoint</vt:lpstr>
      <vt:lpstr>Курсы повышения квалификации по программам кафедры педагогики и психологии СИПКРО (ГЗ)</vt:lpstr>
      <vt:lpstr>Школьная неуспеваемость (неуспешность)</vt:lpstr>
      <vt:lpstr>Презентация PowerPoint</vt:lpstr>
      <vt:lpstr>ПРИЧИНЫ АКАДЕМИЧЕСКОЙ НЕУСПЕШНОСТИ</vt:lpstr>
      <vt:lpstr>Презентация PowerPoint</vt:lpstr>
      <vt:lpstr>Типы неуспевающих учащихся (по Н.И. Мурачковскому)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Применение дифференциации и индивидуализации обучения</vt:lpstr>
      <vt:lpstr>Направления дифференциации</vt:lpstr>
      <vt:lpstr>Презентация PowerPoint</vt:lpstr>
      <vt:lpstr>Обеспечение равных возможностей для опроса</vt:lpstr>
      <vt:lpstr>Презентация PowerPoint</vt:lpstr>
      <vt:lpstr>Принимающая и корректирующая обратная связь</vt:lpstr>
      <vt:lpstr>Поддержка и похвала за учебные достижения, персональный подход</vt:lpstr>
      <vt:lpstr>Презентация PowerPoint</vt:lpstr>
      <vt:lpstr>Удержание паузы между вопросом и прерыванием ответа</vt:lpstr>
      <vt:lpstr>Психологическая поддержка слабоуспевающих учащихся</vt:lpstr>
      <vt:lpstr>Установление тактильного контакта с учащимся</vt:lpstr>
      <vt:lpstr>Презентация PowerPoint</vt:lpstr>
      <vt:lpstr>Презентация PowerPoint</vt:lpstr>
      <vt:lpstr>Презентация PowerPoint</vt:lpstr>
      <vt:lpstr>Осуществление дозированной дифференцированной помощи обучающимся</vt:lpstr>
      <vt:lpstr>Осуществление дозированной дифференцированной помощи обучающимся</vt:lpstr>
      <vt:lpstr>Осуществление дозированной дифференцированной помощи обучающимся</vt:lpstr>
      <vt:lpstr>Презентация PowerPoint</vt:lpstr>
      <vt:lpstr>Индивидуализация образования</vt:lpstr>
      <vt:lpstr>Пример индивидуального образовательного маршрута</vt:lpstr>
      <vt:lpstr>Презентация PowerPoint</vt:lpstr>
      <vt:lpstr>ЭТАПЫ ПОСТРОЕНИЯ ИОМ</vt:lpstr>
      <vt:lpstr>Презентация PowerPoint</vt:lpstr>
      <vt:lpstr>Карта анализа и оценки степени дифференциации обучения на уроке</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Учитель будущего начинается сегодня: новые форматы «горизонтального обучения» в школе, обеспечивающие повышение качества преподавания учителя</dc:title>
  <dc:creator>home</dc:creator>
  <cp:lastModifiedBy>home</cp:lastModifiedBy>
  <cp:revision>148</cp:revision>
  <dcterms:created xsi:type="dcterms:W3CDTF">2021-04-25T15:24:00Z</dcterms:created>
  <dcterms:modified xsi:type="dcterms:W3CDTF">2021-04-27T09:41:40Z</dcterms:modified>
</cp:coreProperties>
</file>