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4" r:id="rId6"/>
    <p:sldId id="261" r:id="rId7"/>
    <p:sldId id="262" r:id="rId8"/>
    <p:sldId id="263" r:id="rId9"/>
    <p:sldId id="259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4" y="-2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057400"/>
            <a:ext cx="7239000" cy="762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43200"/>
            <a:ext cx="6553200" cy="5334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DDF803-C542-40AE-B2ED-51C11EB006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E18F4-69D3-4F41-B42F-FCE685C8F6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3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30285-07B9-4026-AE25-2120B9D13D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59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1785918" y="714356"/>
            <a:ext cx="5572125" cy="414337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диаграммы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500563" y="5000625"/>
            <a:ext cx="2857500" cy="85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0338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A21D2-198C-47EB-9622-BE45884061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2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635A8-6A6A-47CB-9056-9778E1FFCD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1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953FF-7476-4A96-B9EB-CE2E2A6560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8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656A7-49BB-4EC6-9F14-7A1E36C1D8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2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91265-10D3-42BE-9D30-DB100D366A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9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1CBB4-C0CC-49B9-9467-B3D90020AD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9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A3DC5-3727-4FB9-983F-6FED52BF49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3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A1117-CBB5-4AA6-8847-DB4E35DA5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51EF35-C4B7-4E17-9CF0-638E90B305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Подготовка ПК к ОГЭ по информатике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140968"/>
            <a:ext cx="7200800" cy="533400"/>
          </a:xfrm>
        </p:spPr>
        <p:txBody>
          <a:bodyPr/>
          <a:lstStyle/>
          <a:p>
            <a:pPr algn="r"/>
            <a:r>
              <a:rPr lang="ru-RU" dirty="0" smtClean="0"/>
              <a:t>Клементьева Н.В., ГБОУ СОШ №3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 на пункте ППЭ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Компьютер работоспособный                (все клавиши на месте)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Проверен на отсутствие вирусов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Отключен пароль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Наличие работоспособной мыши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Пилот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ПК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340968"/>
          </a:xfrm>
        </p:spPr>
        <p:txBody>
          <a:bodyPr/>
          <a:lstStyle/>
          <a:p>
            <a:r>
              <a:rPr lang="ru-RU" sz="3200" dirty="0" smtClean="0"/>
              <a:t>Создание учетной записи ЭКЗАМЕН (без пароля)</a:t>
            </a:r>
          </a:p>
          <a:p>
            <a:r>
              <a:rPr lang="ru-RU" sz="3200" dirty="0" smtClean="0"/>
              <a:t>Блокировка КАЛЬКУЛЯТОРА </a:t>
            </a:r>
          </a:p>
          <a:p>
            <a:r>
              <a:rPr lang="ru-RU" sz="3200" dirty="0" smtClean="0"/>
              <a:t>Отключить </a:t>
            </a:r>
            <a:r>
              <a:rPr lang="ru-RU" sz="3200" dirty="0"/>
              <a:t>на компьютере  параметр                                        «Скрывать расширения для зарегистрированных типов файлов»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Рабочего стола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Ярлыки программ: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Pascal ABC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Visual Basic</a:t>
            </a:r>
          </a:p>
          <a:p>
            <a:pPr lvl="1"/>
            <a:r>
              <a:rPr lang="en-US" sz="3200" dirty="0" err="1" smtClean="0">
                <a:solidFill>
                  <a:schemeClr val="tx1"/>
                </a:solidFill>
              </a:rPr>
              <a:t>Kumir</a:t>
            </a:r>
            <a:endParaRPr lang="en-US" sz="3200" dirty="0" smtClean="0">
              <a:solidFill>
                <a:schemeClr val="tx1"/>
              </a:solidFill>
            </a:endParaRPr>
          </a:p>
          <a:p>
            <a:pPr lvl="1"/>
            <a:r>
              <a:rPr lang="ru-RU" sz="3200" dirty="0" smtClean="0">
                <a:solidFill>
                  <a:schemeClr val="tx1"/>
                </a:solidFill>
              </a:rPr>
              <a:t>Блокнот</a:t>
            </a:r>
          </a:p>
          <a:p>
            <a:pPr lvl="1"/>
            <a:r>
              <a:rPr lang="en-US" sz="3200" dirty="0" err="1" smtClean="0">
                <a:solidFill>
                  <a:schemeClr val="tx1"/>
                </a:solidFill>
              </a:rPr>
              <a:t>Calc</a:t>
            </a:r>
            <a:endParaRPr lang="en-US" sz="3200" dirty="0" smtClean="0">
              <a:solidFill>
                <a:schemeClr val="tx1"/>
              </a:solidFill>
            </a:endParaRP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Excel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9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/>
              <a:t>Кумир-Стандарт 2.1.0</a:t>
            </a:r>
            <a:endParaRPr lang="en-US" sz="5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2"/>
          <a:stretch/>
        </p:blipFill>
        <p:spPr bwMode="auto">
          <a:xfrm>
            <a:off x="1043608" y="1052736"/>
            <a:ext cx="7448376" cy="56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99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259632" y="1340768"/>
            <a:ext cx="6552728" cy="4608512"/>
          </a:xfrm>
          <a:prstGeom prst="roundRect">
            <a:avLst>
              <a:gd name="adj" fmla="val 6578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Участник должен создать на рабочем столе компьютера свою личную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папку с именем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состоящим из кода предмета, номера варианта и номера его </a:t>
            </a:r>
            <a:r>
              <a:rPr lang="ru-RU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КИМа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Например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«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05_1603_525748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»,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где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05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– код предмета, </a:t>
            </a: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1603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– номер варианта, </a:t>
            </a: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525748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– номер </a:t>
            </a:r>
            <a:r>
              <a:rPr lang="ru-RU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КИМа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116632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папки на рабочем столе</a:t>
            </a:r>
            <a:endParaRPr lang="ru-RU" sz="40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687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47664" y="3356992"/>
            <a:ext cx="6624736" cy="2592288"/>
          </a:xfrm>
          <a:prstGeom prst="roundRect">
            <a:avLst>
              <a:gd name="adj" fmla="val 6578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Форматы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Microsoft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Excel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версий 2003 (расширение файла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xls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Форматы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Microsoft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Excel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версий 2007 (расширение файла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xlsx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Формат, используемый в OpenOffice.org, (расширение файла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ods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853" y="116632"/>
            <a:ext cx="858114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0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№ 19</a:t>
            </a:r>
            <a:endParaRPr lang="ru-RU" sz="40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8" t="11777" r="7274" b="69074"/>
          <a:stretch/>
        </p:blipFill>
        <p:spPr bwMode="auto">
          <a:xfrm>
            <a:off x="128605" y="824518"/>
            <a:ext cx="8907636" cy="224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91853" y="1700808"/>
            <a:ext cx="8744643" cy="4104456"/>
          </a:xfrm>
          <a:prstGeom prst="roundRect">
            <a:avLst>
              <a:gd name="adj" fmla="val 6578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05_5012_1134919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05_19_5012_1134919.xls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spcAft>
                <a:spcPts val="600"/>
              </a:spcAft>
            </a:pP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05_20.1_5012_1134919.txt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или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05_20.1_5012_1134919.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kum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endParaRPr lang="en-US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05_20.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_5012_1134919.txt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05_20.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_5012_1134919.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pas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853" y="116632"/>
            <a:ext cx="858114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 должен записать в бланке ответов № </a:t>
            </a:r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только: </a:t>
            </a:r>
            <a:endParaRPr lang="ru-RU" sz="3600" b="1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5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584" y="4221088"/>
            <a:ext cx="7239000" cy="762000"/>
          </a:xfrm>
        </p:spPr>
        <p:txBody>
          <a:bodyPr/>
          <a:lstStyle/>
          <a:p>
            <a:pPr algn="ctr"/>
            <a:r>
              <a:rPr lang="ru-RU" sz="6000" dirty="0" smtClean="0"/>
              <a:t>Спасибо за внимание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stglobal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postglobal</Template>
  <TotalTime>75</TotalTime>
  <Words>202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postglobal</vt:lpstr>
      <vt:lpstr>Подготовка ПК к ОГЭ по информатике</vt:lpstr>
      <vt:lpstr>Оборудование на пункте ППЭ</vt:lpstr>
      <vt:lpstr>Подготовка ПК</vt:lpstr>
      <vt:lpstr>Содержание Рабочего стола</vt:lpstr>
      <vt:lpstr>Кумир-Стандарт 2.1.0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maniak79</dc:creator>
  <cp:lastModifiedBy>Компьютер</cp:lastModifiedBy>
  <cp:revision>8</cp:revision>
  <dcterms:created xsi:type="dcterms:W3CDTF">2013-03-05T14:48:12Z</dcterms:created>
  <dcterms:modified xsi:type="dcterms:W3CDTF">2019-02-20T18:35:26Z</dcterms:modified>
</cp:coreProperties>
</file>