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76" r:id="rId4"/>
    <p:sldId id="275" r:id="rId5"/>
    <p:sldId id="274" r:id="rId6"/>
    <p:sldId id="273" r:id="rId7"/>
    <p:sldId id="272" r:id="rId8"/>
    <p:sldId id="271" r:id="rId9"/>
    <p:sldId id="270" r:id="rId10"/>
    <p:sldId id="269" r:id="rId11"/>
    <p:sldId id="268" r:id="rId12"/>
    <p:sldId id="267" r:id="rId13"/>
    <p:sldId id="266" r:id="rId14"/>
    <p:sldId id="265" r:id="rId15"/>
    <p:sldId id="264" r:id="rId16"/>
    <p:sldId id="284" r:id="rId17"/>
    <p:sldId id="285" r:id="rId18"/>
    <p:sldId id="286" r:id="rId19"/>
    <p:sldId id="287" r:id="rId20"/>
    <p:sldId id="288" r:id="rId21"/>
    <p:sldId id="26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>
        <p:scale>
          <a:sx n="78" d="100"/>
          <a:sy n="78" d="100"/>
        </p:scale>
        <p:origin x="-1032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22830" y="204716"/>
            <a:ext cx="9036535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Физкультурно-</a:t>
            </a:r>
          </a:p>
          <a:p>
            <a:pPr algn="ctr"/>
            <a:r>
              <a:rPr lang="ru-RU" sz="4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оздоровительная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работа </a:t>
            </a:r>
            <a:r>
              <a:rPr lang="ru-RU" sz="4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 </a:t>
            </a:r>
            <a:r>
              <a:rPr lang="ru-RU" sz="4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ДОУ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</a:t>
            </a:r>
            <a:r>
              <a:rPr lang="ru-RU" alt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Козелкова Мария Александровна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СОШ№10 СП д/с «Золотая рыбка»</a:t>
            </a:r>
            <a:endParaRPr lang="ru-RU" alt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8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ru-RU" sz="48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5" descr="F:\мой фотоальбом\дс\DSC_0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625" y="2126223"/>
            <a:ext cx="4214812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25350" y="336179"/>
            <a:ext cx="45087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06222" y="959449"/>
            <a:ext cx="678293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воздействия упражнений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работоспособности  кистей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пальцев рук;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расслабление мышц. Рекомендуется всем детям, особенно с речевыми проблемами. Проводится в любой удобный отрезок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020" y="2819686"/>
            <a:ext cx="3117214" cy="27275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56096" y="2819686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девочек и мальчиков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руке пять пальчиков: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Палец большой - парень с душой,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Палец указательный - господин влиятельный,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Палец средний - тоже не последний.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Палец безымянный - с колечком ходит чванный,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Пятый - мизинец, принёс вам гостинец.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119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93026" y="250955"/>
            <a:ext cx="5070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58264" y="835730"/>
            <a:ext cx="62444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в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формах физкультурно-оздоровительной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56608" y="1907872"/>
            <a:ext cx="26303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Носиком дышу,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Дышу свободно,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 и тихо –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угодно.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Выполню задание,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Задержу дыхание.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Раз, два, три, четыре –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Снова дышим: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Глубже, шире.</a:t>
            </a:r>
          </a:p>
        </p:txBody>
      </p:sp>
      <p:pic>
        <p:nvPicPr>
          <p:cNvPr id="2050" name="Picture 2" descr="L:\2 мл самомассаж\DSC_0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5736" y="2038771"/>
            <a:ext cx="3209544" cy="2131712"/>
          </a:xfrm>
          <a:prstGeom prst="rect">
            <a:avLst/>
          </a:prstGeom>
          <a:noFill/>
        </p:spPr>
      </p:pic>
      <p:pic>
        <p:nvPicPr>
          <p:cNvPr id="2051" name="Picture 3" descr="L:\2 мл самомассаж\DSC_00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104" y="4282803"/>
            <a:ext cx="3493008" cy="23199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7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46317" y="244019"/>
            <a:ext cx="62464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минутки: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на крупные группы мышц, элементы массажа, дыхательной гимнастики, упражнения для глаз, пальцев рук, плечевого пояса и др.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5989" y="2303920"/>
            <a:ext cx="17516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Физминутки нам нужны, для детей они важны!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683" y="2197042"/>
            <a:ext cx="4232343" cy="346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9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97344" y="312968"/>
            <a:ext cx="573644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Гимнастика </a:t>
            </a:r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после дневного сна</a:t>
            </a:r>
          </a:p>
          <a:p>
            <a:endParaRPr lang="ru-RU" sz="3200" dirty="0">
              <a:solidFill>
                <a:schemeClr val="accent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7456" y="851577"/>
            <a:ext cx="2754513" cy="20658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07163" y="123049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гимнастики после дневного сна- поднять настроение и мышечный тонус детей с помощью физических упражнений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59894" y="3285724"/>
            <a:ext cx="342568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проснулись? Улыбнулись.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совсем проснуться нужно потянуться.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Потянулись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потянулись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прогнулись.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Повернулись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на спинку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сделали корзинку.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Сели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кроватки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Кулачком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потрите пятки.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тихонько встанем и на месте зашагаем.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51" y="3145947"/>
            <a:ext cx="3941519" cy="26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21981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92285" y="266801"/>
            <a:ext cx="50440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Прогулки, подвижные игры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72317" y="3301027"/>
            <a:ext cx="21672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Свежий воздух малышам 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Нужен и полезен! 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весело гулять нам! 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никаких болезней!...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68312" y="851576"/>
            <a:ext cx="70919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Пребывание детей на свежем воздухе имеет большое значение для физического развития дошкольника. Прогулка является первым и наиболее доступным средством закаливания детского организма. Она способствует повышению его выносливости и устойчивости к неблагоприятным воздействиям внешней среды, особенно к простудным заболеваниям.</a:t>
            </a:r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826" y="3352731"/>
            <a:ext cx="401478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47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57130" y="459401"/>
            <a:ext cx="67702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Праздники развлечение с родителями</a:t>
            </a:r>
            <a:endParaRPr lang="ru-RU" sz="3200" dirty="0">
              <a:solidFill>
                <a:schemeClr val="accent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F:\мой фотоальбом\осенний марафон\DSC_04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12" y="1416987"/>
            <a:ext cx="4009835" cy="266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:\мой фотоальбом\23,02,2018 доу\DSC_02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633" y="1416111"/>
            <a:ext cx="4142708" cy="275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F:\мой фотоальбом\веселые старты 2016\DSC_01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781" y="4223049"/>
            <a:ext cx="3754532" cy="249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50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790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6155" y="232011"/>
            <a:ext cx="4394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 спортивная игра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800" b="1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Зарничка</a:t>
            </a:r>
            <a:r>
              <a:rPr lang="ru-RU" altLang="ru-RU" sz="28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посвященная Дню Победы» </a:t>
            </a:r>
            <a:endParaRPr lang="ru-RU" altLang="ru-RU" sz="2800" b="1" i="1" dirty="0">
              <a:solidFill>
                <a:schemeClr val="accent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0" y="1617006"/>
            <a:ext cx="401637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F:\мой фотоальбом\зарница\DSC_01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1644650"/>
            <a:ext cx="4214812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45" y="3821112"/>
            <a:ext cx="45720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52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5970" y="191068"/>
            <a:ext cx="7328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Физкультурный досуг по пожарной безопасности  «Загорелся Кошкин дом»</a:t>
            </a:r>
          </a:p>
        </p:txBody>
      </p:sp>
      <p:pic>
        <p:nvPicPr>
          <p:cNvPr id="4" name="Picture 2" descr="F:\мой фотоальбом\пожарка 2016\DSC_00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336243"/>
            <a:ext cx="4429125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F:\мой фотоальбом\пожарка 2016\DSC_01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475" y="1288618"/>
            <a:ext cx="4498975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:\мой фотоальбом\пожарка 2016\DSC_00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109" y="4105274"/>
            <a:ext cx="41433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98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8734" y="627797"/>
            <a:ext cx="4599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400" dirty="0" smtClean="0">
                <a:solidFill>
                  <a:srgbClr val="00B0F0"/>
                </a:solidFill>
                <a:ea typeface="+mj-ea"/>
                <a:cs typeface="+mj-cs"/>
              </a:rPr>
              <a:t>«Зимние забавы»</a:t>
            </a:r>
            <a:endParaRPr lang="ru-RU" dirty="0"/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" y="1397238"/>
            <a:ext cx="4516438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F:\мой фотоальбом\зимние забавы в доу\DSC_02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05" y="1397238"/>
            <a:ext cx="4065789" cy="269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620" y="3898259"/>
            <a:ext cx="4807167" cy="319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17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19869" y="225314"/>
            <a:ext cx="65236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  <a:t>Лэпбуки, изготовленные совместно с детьми ,по формированию ЗОЖ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268413"/>
            <a:ext cx="4176713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93" descr="F:\мой фотоальбом\2 младшая\DSC_01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580" y="3953333"/>
            <a:ext cx="4375717" cy="290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94" descr="F:\мой фотоальбом\КВН старшая\DSC_02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42" y="1268413"/>
            <a:ext cx="4311155" cy="286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4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5999" y="1843950"/>
            <a:ext cx="61088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потребности в здоровом образе жизни;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физических качеств в соответствии с возможностями и состоянием здоровья ребенка;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реализации потребности в двигательной активности в повседневной жизни;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интересов, склонностей и способностей детей в двигательной деятельности и реализация их через спортивно-оздоровительную активность;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детей к традициям большого спорта.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42965" y="537255"/>
            <a:ext cx="46893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4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33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1952" y="338328"/>
            <a:ext cx="6318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5"/>
                </a:solidFill>
              </a:rPr>
              <a:t>Кружок «Вместе весело играть»</a:t>
            </a:r>
            <a:endParaRPr lang="ru-RU" sz="3200" dirty="0">
              <a:solidFill>
                <a:schemeClr val="accent5"/>
              </a:solidFill>
            </a:endParaRPr>
          </a:p>
        </p:txBody>
      </p:sp>
      <p:pic>
        <p:nvPicPr>
          <p:cNvPr id="1026" name="Picture 2" descr="C:\Users\Миша\Desktop\фото ВМЕСТЕ ВЕСЕЛО ИГРАТЬ\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246" y="1160460"/>
            <a:ext cx="3324354" cy="2207891"/>
          </a:xfrm>
          <a:prstGeom prst="rect">
            <a:avLst/>
          </a:prstGeom>
          <a:noFill/>
        </p:spPr>
      </p:pic>
      <p:pic>
        <p:nvPicPr>
          <p:cNvPr id="1027" name="Picture 3" descr="C:\Users\Миша\Desktop\фото ВМЕСТЕ ВЕСЕЛО ИГРАТЬ\DSC_01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3472" y="1078991"/>
            <a:ext cx="3718423" cy="2469699"/>
          </a:xfrm>
          <a:prstGeom prst="rect">
            <a:avLst/>
          </a:prstGeom>
          <a:noFill/>
        </p:spPr>
      </p:pic>
      <p:pic>
        <p:nvPicPr>
          <p:cNvPr id="1028" name="Picture 4" descr="C:\Users\Миша\Desktop\фото ВМЕСТЕ ВЕСЕЛО ИГРАТЬ\DSC_03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3160" y="3804041"/>
            <a:ext cx="3401568" cy="2259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21362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Выводы</a:t>
            </a:r>
            <a:endParaRPr lang="ru-RU" sz="4400" dirty="0">
              <a:solidFill>
                <a:schemeClr val="accent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04753" y="1695115"/>
            <a:ext cx="622860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детей  является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ведущих компонентов, условий воспитания интереса к физической культуре у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систематические занятия физической культурой и спортом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сохранению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психического, физического, социального здоровья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86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19852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77947" y="112912"/>
            <a:ext cx="68965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физкультурно-оздоровительной работы, осуществляемая в детском саду</a:t>
            </a:r>
            <a:br>
              <a:rPr lang="ru-RU" sz="3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13542" y="1860345"/>
            <a:ext cx="64118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Ведущие принципы: 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-личностно-ориентированный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 к каждому ребёнку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-систематичность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-последовательность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-доступность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-постепенность.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68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49237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72258" y="49237"/>
            <a:ext cx="60660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ежедневной системы работы </a:t>
            </a:r>
            <a:br>
              <a:rPr lang="ru-RU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физическому воспитанию</a:t>
            </a:r>
          </a:p>
        </p:txBody>
      </p:sp>
      <p:sp>
        <p:nvSpPr>
          <p:cNvPr id="8" name="Овал 7"/>
          <p:cNvSpPr/>
          <p:nvPr/>
        </p:nvSpPr>
        <p:spPr>
          <a:xfrm>
            <a:off x="4296732" y="2630306"/>
            <a:ext cx="2484074" cy="13761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оздоровительная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</a:p>
        </p:txBody>
      </p:sp>
      <p:sp>
        <p:nvSpPr>
          <p:cNvPr id="9" name="Овал 8"/>
          <p:cNvSpPr/>
          <p:nvPr/>
        </p:nvSpPr>
        <p:spPr>
          <a:xfrm>
            <a:off x="1571140" y="3885885"/>
            <a:ext cx="2670354" cy="11728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Гимнастика: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для глаз,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пальчиковая,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дыхательная</a:t>
            </a:r>
          </a:p>
        </p:txBody>
      </p:sp>
      <p:sp>
        <p:nvSpPr>
          <p:cNvPr id="10" name="Овал 9"/>
          <p:cNvSpPr/>
          <p:nvPr/>
        </p:nvSpPr>
        <p:spPr>
          <a:xfrm>
            <a:off x="2290271" y="5247342"/>
            <a:ext cx="2732853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Музыкально-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ритмическая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гимнастика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5125255" y="5132983"/>
            <a:ext cx="2750560" cy="10754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Коррекционная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работа</a:t>
            </a:r>
          </a:p>
        </p:txBody>
      </p:sp>
      <p:sp>
        <p:nvSpPr>
          <p:cNvPr id="12" name="Овал 11"/>
          <p:cNvSpPr/>
          <p:nvPr/>
        </p:nvSpPr>
        <p:spPr>
          <a:xfrm>
            <a:off x="4158702" y="951199"/>
            <a:ext cx="2514653" cy="10456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Утренняя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 гимнастика </a:t>
            </a:r>
          </a:p>
        </p:txBody>
      </p:sp>
      <p:sp>
        <p:nvSpPr>
          <p:cNvPr id="13" name="Овал 12"/>
          <p:cNvSpPr/>
          <p:nvPr/>
        </p:nvSpPr>
        <p:spPr>
          <a:xfrm>
            <a:off x="6725568" y="1131491"/>
            <a:ext cx="2416401" cy="10590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Физкультурные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занятия</a:t>
            </a:r>
          </a:p>
        </p:txBody>
      </p:sp>
      <p:sp>
        <p:nvSpPr>
          <p:cNvPr id="14" name="Овал 13"/>
          <p:cNvSpPr/>
          <p:nvPr/>
        </p:nvSpPr>
        <p:spPr>
          <a:xfrm>
            <a:off x="6877941" y="2517354"/>
            <a:ext cx="2251818" cy="10964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Индивидуальная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работа</a:t>
            </a:r>
          </a:p>
        </p:txBody>
      </p:sp>
      <p:sp>
        <p:nvSpPr>
          <p:cNvPr id="15" name="Овал 14"/>
          <p:cNvSpPr/>
          <p:nvPr/>
        </p:nvSpPr>
        <p:spPr>
          <a:xfrm>
            <a:off x="6226557" y="3940614"/>
            <a:ext cx="2749711" cy="1127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Физкультминутки</a:t>
            </a:r>
          </a:p>
        </p:txBody>
      </p:sp>
      <p:sp>
        <p:nvSpPr>
          <p:cNvPr id="16" name="Овал 15"/>
          <p:cNvSpPr/>
          <p:nvPr/>
        </p:nvSpPr>
        <p:spPr>
          <a:xfrm>
            <a:off x="1440306" y="2692215"/>
            <a:ext cx="2609303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Гимнастика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после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дневного сна</a:t>
            </a:r>
          </a:p>
        </p:txBody>
      </p:sp>
      <p:sp>
        <p:nvSpPr>
          <p:cNvPr id="17" name="Овал 16"/>
          <p:cNvSpPr/>
          <p:nvPr/>
        </p:nvSpPr>
        <p:spPr>
          <a:xfrm>
            <a:off x="1746968" y="1468659"/>
            <a:ext cx="235952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Прогулки,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подвижные игры</a:t>
            </a:r>
          </a:p>
        </p:txBody>
      </p:sp>
      <p:cxnSp>
        <p:nvCxnSpPr>
          <p:cNvPr id="20" name="Прямая соединительная линия 19"/>
          <p:cNvCxnSpPr>
            <a:endCxn id="8" idx="0"/>
          </p:cNvCxnSpPr>
          <p:nvPr/>
        </p:nvCxnSpPr>
        <p:spPr>
          <a:xfrm>
            <a:off x="5538769" y="1955199"/>
            <a:ext cx="0" cy="675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049609" y="2093412"/>
            <a:ext cx="930366" cy="639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endCxn id="8" idx="2"/>
          </p:cNvCxnSpPr>
          <p:nvPr/>
        </p:nvCxnSpPr>
        <p:spPr>
          <a:xfrm>
            <a:off x="3884123" y="3313410"/>
            <a:ext cx="412609" cy="4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4106489" y="3745735"/>
            <a:ext cx="408303" cy="429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4514792" y="3968907"/>
            <a:ext cx="465183" cy="13690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5538769" y="4026823"/>
            <a:ext cx="107646" cy="12205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endCxn id="8" idx="5"/>
          </p:cNvCxnSpPr>
          <p:nvPr/>
        </p:nvCxnSpPr>
        <p:spPr>
          <a:xfrm flipH="1" flipV="1">
            <a:off x="6417022" y="3804946"/>
            <a:ext cx="590127" cy="211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6753421" y="3107082"/>
            <a:ext cx="214097" cy="965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6323682" y="1955199"/>
            <a:ext cx="643836" cy="778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4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3974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Утренняя гимнастика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41084" y="1143964"/>
            <a:ext cx="61088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важная составная часть физического воспитания. Занятия гимнастикой совершенствуют волевые, эстетические и многие физические качества, в том числе способность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согласовывать действия различных звеньев своего двигательного аппарата.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74564" y="2833332"/>
            <a:ext cx="28884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зарядкой заниматься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Начинаем по утрам.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болезни нас боятся,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они не ходят к нам.</a:t>
            </a:r>
          </a:p>
        </p:txBody>
      </p:sp>
      <p:pic>
        <p:nvPicPr>
          <p:cNvPr id="8" name="Picture 3" descr="F:\мой фотоальбом\физкультурные занятие\DSC_04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013" y="3015551"/>
            <a:ext cx="4302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17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1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13960" y="473666"/>
            <a:ext cx="55194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Физкультурные  занятия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  <a:p>
            <a:endParaRPr lang="ru-RU" sz="3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16086" y="1859297"/>
            <a:ext cx="1795749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13951" y="1886840"/>
            <a:ext cx="1922443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Сюжетные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99103" y="1892348"/>
            <a:ext cx="1773715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68626" y="4401239"/>
            <a:ext cx="1740665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–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17972" y="4377928"/>
            <a:ext cx="1757914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–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3161841" y="1035586"/>
            <a:ext cx="528810" cy="823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5" idx="0"/>
          </p:cNvCxnSpPr>
          <p:nvPr/>
        </p:nvCxnSpPr>
        <p:spPr>
          <a:xfrm>
            <a:off x="4836405" y="1035586"/>
            <a:ext cx="338768" cy="851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475886" y="1035586"/>
            <a:ext cx="718128" cy="823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3811835" y="1035586"/>
            <a:ext cx="297456" cy="3342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572000" y="1035586"/>
            <a:ext cx="145972" cy="8512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4882504" y="2812256"/>
            <a:ext cx="316441" cy="1565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18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85759" y="2110777"/>
            <a:ext cx="3183308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Это дополнительная работа с детьми по развитию основных видов движений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41483" y="559189"/>
            <a:ext cx="43871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</a:t>
            </a:r>
          </a:p>
        </p:txBody>
      </p:sp>
      <p:pic>
        <p:nvPicPr>
          <p:cNvPr id="7" name="Picture 16" descr="C:\Users\Миша\Desktop\Козелкова М.А золотая рыбка фото\Открытое занятиие 16.02.16\DSC_03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32769"/>
            <a:ext cx="428942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41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20931" y="393935"/>
            <a:ext cx="5375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Корригирующая </a:t>
            </a:r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гимнастика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60332" y="1009867"/>
            <a:ext cx="69192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имнастика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корригирующая -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лечебная,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направленная на исправление или предупреждение дальнейшего развития деформаций опорно-двигательного аппарата и нарушений осанки.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47021" y="3184519"/>
            <a:ext cx="32885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нет рецепта лучше -</a:t>
            </a: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Будь со спортом неразлучен,</a:t>
            </a: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Проживешь сто лет -</a:t>
            </a: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и весь секрет!</a:t>
            </a:r>
          </a:p>
        </p:txBody>
      </p:sp>
      <p:pic>
        <p:nvPicPr>
          <p:cNvPr id="8" name="Picture 8" descr="F:\мой фотоальбом\2 мл самомассаж\DSC_0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63" y="2538484"/>
            <a:ext cx="2717825" cy="409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74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32928" y="379948"/>
            <a:ext cx="6855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Музыкально-ритмическая гимнастика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50165" y="1019152"/>
            <a:ext cx="71384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популярной является ритмическая гимнастика как одна из эффективных форм повышения двигательной активности. Занятия ею повышают функциональные возможности сердечно-сосудистой, нервной и дыхательной систем, развивают координацию и музыкальность, гибкость и пластику движений.</a:t>
            </a:r>
          </a:p>
        </p:txBody>
      </p:sp>
      <p:pic>
        <p:nvPicPr>
          <p:cNvPr id="8" name="Picture 2" descr="F:\мой фотоальбом\осенний марафон\DSC_04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34" y="3134745"/>
            <a:ext cx="3763963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24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510</TotalTime>
  <Words>661</Words>
  <Application>Microsoft Office PowerPoint</Application>
  <PresentationFormat>Экран (4:3)</PresentationFormat>
  <Paragraphs>134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Ворожейкина</cp:lastModifiedBy>
  <cp:revision>53</cp:revision>
  <dcterms:created xsi:type="dcterms:W3CDTF">2013-11-19T05:52:05Z</dcterms:created>
  <dcterms:modified xsi:type="dcterms:W3CDTF">2019-01-31T10:24:38Z</dcterms:modified>
</cp:coreProperties>
</file>