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7" r:id="rId13"/>
    <p:sldId id="270" r:id="rId14"/>
    <p:sldId id="268" r:id="rId15"/>
    <p:sldId id="269" r:id="rId16"/>
    <p:sldId id="276" r:id="rId17"/>
    <p:sldId id="277" r:id="rId18"/>
    <p:sldId id="271" r:id="rId19"/>
    <p:sldId id="273" r:id="rId20"/>
    <p:sldId id="274" r:id="rId21"/>
    <p:sldId id="275" r:id="rId22"/>
    <p:sldId id="27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21.png"/><Relationship Id="rId4" Type="http://schemas.openxmlformats.org/officeDocument/2006/relationships/image" Target="../media/image18.jpe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28.jpeg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microsoft.com/office/2007/relationships/hdphoto" Target="../media/hdphoto1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microsoft.com/office/2007/relationships/hdphoto" Target="../media/hdphoto10.wdp"/><Relationship Id="rId10" Type="http://schemas.microsoft.com/office/2007/relationships/hdphoto" Target="../media/hdphoto12.wdp"/><Relationship Id="rId4" Type="http://schemas.openxmlformats.org/officeDocument/2006/relationships/image" Target="../media/image23.jpeg"/><Relationship Id="rId9" Type="http://schemas.openxmlformats.org/officeDocument/2006/relationships/image" Target="../media/image26.png"/><Relationship Id="rId1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image" Target="../media/image35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12" Type="http://schemas.microsoft.com/office/2007/relationships/hdphoto" Target="../media/hdphoto19.wdp"/><Relationship Id="rId2" Type="http://schemas.openxmlformats.org/officeDocument/2006/relationships/image" Target="../media/image29.jpeg"/><Relationship Id="rId16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4.jpeg"/><Relationship Id="rId5" Type="http://schemas.microsoft.com/office/2007/relationships/hdphoto" Target="../media/hdphoto16.wdp"/><Relationship Id="rId15" Type="http://schemas.openxmlformats.org/officeDocument/2006/relationships/image" Target="../media/image36.jpeg"/><Relationship Id="rId10" Type="http://schemas.microsoft.com/office/2007/relationships/hdphoto" Target="../media/hdphoto18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Г.Т.О. для дошколят.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физической культуре АНО ДО «Город Детства»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Татьянина О.А.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 descr="http://mensclubonline.ru/wp-content/uploads/2016/01/huge_ba4fcb3d-83c2-4a49-b23e-ccef72a24bc0.jpg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6912768" cy="3890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845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Равняйсь! Смирно! Флаги внести</a:t>
            </a:r>
            <a:r>
              <a:rPr lang="ru-RU" b="1" dirty="0"/>
              <a:t>!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835292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86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24936" cy="2362274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ЖЮРИ: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1.Глотова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Ирина Юрьевна, директор детской юношеской спортивной школы г. о. Кинель, руководитель центра тестирования Г.Т.О.</a:t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2.Глотов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Евгений Тихонович, главный судья центра тестирования Г.Т.О., старший инструктор – методист спортивной школы г. о. Кинель.</a:t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3.Тихонов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Евгений Александрович, судья по видам спорта центра тестирования Г.Т.О., тренер - преподаватель спортивной школы, судья всероссийской категории по тяжёлой атлетике, кандидат в мастера спорта.</a:t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4.Петрова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Евгения Евгеньевна, администратор центра тестирования Г.Т.О., методист спортивной школы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80" y="2709469"/>
            <a:ext cx="6819380" cy="394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92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МЕТАНИЕ В ВЕРТИКАЛЬНУЮ ЦЕЛЬ.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8424935" cy="453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19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ОТЖИМАНИЕ.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712967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95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НАКЛОН ВПЕРЕД.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5"/>
          <a:stretch/>
        </p:blipFill>
        <p:spPr bwMode="auto">
          <a:xfrm>
            <a:off x="899592" y="1700808"/>
            <a:ext cx="7704856" cy="514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4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В ДЛИНУ С МЕСТА.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76875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10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 – смешанное передвижение – 1 километр</a:t>
            </a:r>
            <a:endParaRPr lang="ru-RU" dirty="0"/>
          </a:p>
        </p:txBody>
      </p:sp>
      <p:pic>
        <p:nvPicPr>
          <p:cNvPr id="5" name="Picture 2" descr="C:\Users\User\Desktop\ГТО бег\IMG_2160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" t="5808" r="9628" b="12666"/>
          <a:stretch/>
        </p:blipFill>
        <p:spPr bwMode="auto">
          <a:xfrm>
            <a:off x="1115616" y="1628800"/>
            <a:ext cx="6486663" cy="460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51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Плавание – 10 метров</a:t>
            </a:r>
            <a:endParaRPr lang="ru-RU" dirty="0"/>
          </a:p>
        </p:txBody>
      </p:sp>
      <p:pic>
        <p:nvPicPr>
          <p:cNvPr id="4" name="Picture 2" descr="C:\Users\User\Desktop\ГТО плавание\IMG_210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07" y="1600200"/>
            <a:ext cx="7158785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78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Всего участвовали в тестировании 18 детей.</a:t>
            </a:r>
          </a:p>
          <a:p>
            <a:r>
              <a:rPr lang="ru-RU" dirty="0" smtClean="0"/>
              <a:t>5 – золотых значков Г.Т.О.</a:t>
            </a:r>
          </a:p>
          <a:p>
            <a:r>
              <a:rPr lang="ru-RU" dirty="0" smtClean="0"/>
              <a:t>6 -  серебряных значков Г.Т.О.</a:t>
            </a:r>
          </a:p>
          <a:p>
            <a:r>
              <a:rPr lang="ru-RU" dirty="0" smtClean="0"/>
              <a:t>7 – бронзовых значков Г.Т.О. </a:t>
            </a:r>
          </a:p>
          <a:p>
            <a:endParaRPr lang="ru-RU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310356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574" y="3628780"/>
            <a:ext cx="3273425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07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ЗОЛОТЫЕ ПРИЗЕРЫ ГТО: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2000" dirty="0"/>
              <a:t>Нуралиева Дарья       Погодина Яна           </a:t>
            </a:r>
            <a:r>
              <a:rPr lang="ru-RU" sz="2000" dirty="0" err="1"/>
              <a:t>Сюсин</a:t>
            </a:r>
            <a:r>
              <a:rPr lang="ru-RU" sz="2000" dirty="0"/>
              <a:t> Сергей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lvl="1"/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Users\User\Desktop\Спортивная гордость\Фото медалистов ГТО\Дарья Нуралиева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13180"/>
            <a:ext cx="1440160" cy="1631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User\Desktop\Спортивная гордость\Фото медалистов ГТО\Яна Погодина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102" y="2013181"/>
            <a:ext cx="1448930" cy="1631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User\Desktop\Спортивная гордость\Фото медалистов ГТО\Сергей Сюсин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123" y="2040273"/>
            <a:ext cx="1272205" cy="1604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107135" y="5607824"/>
            <a:ext cx="5726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Иваева</a:t>
            </a:r>
            <a:r>
              <a:rPr lang="ru-RU" dirty="0" smtClean="0"/>
              <a:t> Вероника                       Кузьмин Матвей</a:t>
            </a:r>
            <a:endParaRPr lang="ru-RU" dirty="0"/>
          </a:p>
        </p:txBody>
      </p:sp>
      <p:pic>
        <p:nvPicPr>
          <p:cNvPr id="8" name="Рисунок 7" descr="C:\Users\User\Desktop\Спортивная гордость\Фото медалистов ГТО\Вероника Иваева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33056"/>
            <a:ext cx="1440160" cy="158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Users\User\Desktop\Спортивная гордость\Фото медалистов ГТО\Кузьмин Матвей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33056"/>
            <a:ext cx="1417960" cy="1674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5763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детей к спорту, здоровому активному образу жизни через физкультурно-спортивную организованную модель в ДОУ.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Познакомить детей с программой ГТО и традицией их проведения.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Расширить и закрепить знания детей и родителей о здоровом образе жизни.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Продолжать развивать двигательные навыки и физические качества детей.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Совершенствовать физические способности в совместной двигательной деятельности детей.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Содействовать развитию интереса к занятиям физической культурой и спортом.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Повысить профессиональное мастерство педагогов дошкольного учреждения по теме «здоровый образ жизни».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Создать единое воспитательно-образовательное пространство на основе доверительных партнерских отношений сотрудников ДОУ с родителями.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806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СЕРЕБРЯННЫЕ ПРИЗЕРЫ ГТО: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1800" dirty="0" err="1"/>
              <a:t>Полыгалова</a:t>
            </a:r>
            <a:r>
              <a:rPr lang="ru-RU" sz="1800" dirty="0"/>
              <a:t> Полина    </a:t>
            </a:r>
            <a:r>
              <a:rPr lang="ru-RU" sz="1800" dirty="0" err="1"/>
              <a:t>Бутрова</a:t>
            </a:r>
            <a:r>
              <a:rPr lang="ru-RU" sz="1800" dirty="0"/>
              <a:t> Арина    Гаврилина Вероника</a:t>
            </a:r>
          </a:p>
          <a:p>
            <a:endParaRPr lang="ru-RU" dirty="0"/>
          </a:p>
        </p:txBody>
      </p:sp>
      <p:pic>
        <p:nvPicPr>
          <p:cNvPr id="4" name="Рисунок 3" descr="C:\Users\User\Desktop\Спортивная гордость\Фото медалистов ГТО\Полина Полыгалова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73" y="1988840"/>
            <a:ext cx="1238637" cy="1436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User\Desktop\Спортивная гордость\Фото медалистов ГТО\Бутрова Арина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510" y="2039904"/>
            <a:ext cx="1252785" cy="1332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User\Desktop\Спортивная гордость\Фото медалистов ГТО\Вероника Гаврилина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050843"/>
            <a:ext cx="1152128" cy="1368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80" y="5301208"/>
            <a:ext cx="5938837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Users\User\Desktop\Спортивная гордость\Фото медалистов ГТО\Тимофеев Егор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80" y="3717032"/>
            <a:ext cx="1281236" cy="1465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User\Desktop\Спортивная гордость\Фото медалистов ГТО\Вероника Леус.jp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82743"/>
            <a:ext cx="1164668" cy="1500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Users\User\Desktop\Спортивная гордость\Фото медалистов ГТО\Михаил Шугуров.jpg"/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82744"/>
            <a:ext cx="1221824" cy="1400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5443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БРОНЗОВЫЕ ПРИЗЕРЫ ГТО: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600200"/>
            <a:ext cx="8856984" cy="4873752"/>
          </a:xfrm>
        </p:spPr>
        <p:txBody>
          <a:bodyPr/>
          <a:lstStyle/>
          <a:p>
            <a:r>
              <a:rPr lang="ru-RU" sz="2000" dirty="0" err="1"/>
              <a:t>Дахин</a:t>
            </a:r>
            <a:r>
              <a:rPr lang="ru-RU" sz="2000" dirty="0"/>
              <a:t> Матвей  </a:t>
            </a:r>
            <a:r>
              <a:rPr lang="ru-RU" sz="2000" dirty="0" err="1" smtClean="0"/>
              <a:t>Букреев</a:t>
            </a:r>
            <a:r>
              <a:rPr lang="ru-RU" sz="2000" dirty="0" smtClean="0"/>
              <a:t> </a:t>
            </a:r>
            <a:r>
              <a:rPr lang="ru-RU" sz="2000" dirty="0"/>
              <a:t>Матвей </a:t>
            </a:r>
            <a:r>
              <a:rPr lang="ru-RU" sz="2000" dirty="0" smtClean="0"/>
              <a:t> Ефремов Сергей   </a:t>
            </a:r>
            <a:r>
              <a:rPr lang="ru-RU" sz="2000" dirty="0" err="1" smtClean="0"/>
              <a:t>Кудашова</a:t>
            </a:r>
            <a:r>
              <a:rPr lang="ru-RU" sz="2000" dirty="0" smtClean="0"/>
              <a:t> Катя  </a:t>
            </a:r>
            <a:endParaRPr lang="ru-RU" sz="20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C:\Users\User\Desktop\Спортивная гордость\Фото медалистов ГТО\Матвей Дахин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84" y="2060847"/>
            <a:ext cx="1213098" cy="1402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User\Desktop\Спортивная гордость\Фото медалистов ГТО\Матвей Букреев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19607"/>
            <a:ext cx="1224135" cy="1484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User\Desktop\Спортивная гордость\Фото медалистов ГТО\Ефремов Сергей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60847"/>
            <a:ext cx="1203448" cy="1513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240"/>
            <a:ext cx="7416823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Users\User\Desktop\Спортивная гордость\Фото медалистов ГТО\Борисова Дарья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14" y="3915408"/>
            <a:ext cx="1224136" cy="1488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User\Desktop\Спортивная гордость\Фото медалистов ГТО\Андрей Музоваткин.jp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15409"/>
            <a:ext cx="1295331" cy="1473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:\Users\User\Desktop\Спортивная гордость\Фото медалистов ГТО\Мария Серова.jpg"/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15409"/>
            <a:ext cx="1421261" cy="1473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Users\User\Desktop\Спортивная гордость\Фото медалистов ГТО\Кудашова Екатерина.jpg"/>
          <p:cNvPicPr/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069508"/>
            <a:ext cx="1150935" cy="1466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6109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ЖЕЛАЕМ ВСЕМ СДАТЬ НОРМЫ Г.Т.О.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 </a:t>
            </a:r>
          </a:p>
          <a:p>
            <a:pPr algn="ctr"/>
            <a:endParaRPr lang="ru-RU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39602"/>
            <a:ext cx="3109664" cy="278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94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Зачем нужно </a:t>
            </a:r>
            <a:r>
              <a:rPr lang="ru-RU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ГТО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дошкольном возрасте?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преследуй: </a:t>
            </a:r>
            <a:r>
              <a:rPr lang="ru-RU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здоровье, спорт, победу.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931224" cy="4873752"/>
          </a:xfrm>
        </p:spPr>
        <p:txBody>
          <a:bodyPr>
            <a:normAutofit fontScale="92500"/>
          </a:bodyPr>
          <a:lstStyle/>
          <a:p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«Готов к труду и обороне» (ГТО)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программа физической подготовки, которая существовала не только в общеобразовательных, но и в спортивных, профильных, профессиональных организациях Советского Союза. Программа ГТО поддерживалась и финансировалась государством,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т.к. была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частью системы патриотического воспитания. Просуществовала ГТО ровно 60 лет, успев стать частью жизни нескольких поколений наших соотечественников. Глава России Владимир Путин подписал Указ о возрождении в стране норм ГТО – физкультурной программы советских времен по патриотическому воспитанию   молодежи.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Положении о Всероссийском физкультурно-спортивном комплексе ГТО «предусмотрен минимальный объем различных видов двигательной активности, необходимый для развития физических качеств, сохранения и укрепления здоровья, подготовки к выполнению видов испытаний (тестов) и норм Комплекса ГТО».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942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ИСПЫТАНИЯ (ТЕСТЫ)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12096257"/>
              </p:ext>
            </p:extLst>
          </p:nvPr>
        </p:nvGraphicFramePr>
        <p:xfrm>
          <a:off x="323528" y="1700808"/>
          <a:ext cx="8136907" cy="46650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3500"/>
                <a:gridCol w="1698525"/>
                <a:gridCol w="984147"/>
                <a:gridCol w="984147"/>
                <a:gridCol w="984147"/>
                <a:gridCol w="984147"/>
                <a:gridCol w="984147"/>
                <a:gridCol w="984147"/>
              </a:tblGrid>
              <a:tr h="50437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Упражнение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МАЛЬЧИКИ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ДЕВОЧКИ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6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золотой</a:t>
                      </a:r>
                      <a:b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значок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серебряный</a:t>
                      </a:r>
                      <a:b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значок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бронзовый</a:t>
                      </a:r>
                      <a:b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значок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золотой</a:t>
                      </a:r>
                      <a:b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значок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серебряный</a:t>
                      </a:r>
                      <a:b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значок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бронзовый</a:t>
                      </a:r>
                      <a:b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значок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</a:tr>
              <a:tr h="4877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Челночный бег 3х10 метров</a:t>
                      </a:r>
                      <a:b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(секунд)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</a:tr>
              <a:tr h="3856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бег на 30 метров</a:t>
                      </a:r>
                      <a:b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(секунд)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</a:tr>
              <a:tr h="3856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Смешанное передвижение на 1000м (мин:сек)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5:20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6:40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7:10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6:00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7:05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7:35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</a:tr>
              <a:tr h="5636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3.1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Подтягивание из виса на высокой перекладине (кол-во раз)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</a:tr>
              <a:tr h="6469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3.2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подтягивание из виса лёжа на низкой перекладине 90см (кол-во раз)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</a:tr>
              <a:tr h="5636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3.3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отжимания: сгибание и разгибание рук в упоре лёжа на полу (кол-во раз)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</a:tr>
              <a:tr h="7416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Наклон вперед из положения стоя на гимнастической скамье (от уровня скамьи - см)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203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(ТЕСТЫ) ПО ВЫБОРУ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74624823"/>
              </p:ext>
            </p:extLst>
          </p:nvPr>
        </p:nvGraphicFramePr>
        <p:xfrm>
          <a:off x="323529" y="1772816"/>
          <a:ext cx="8280920" cy="4536504"/>
        </p:xfrm>
        <a:graphic>
          <a:graphicData uri="http://schemas.openxmlformats.org/drawingml/2006/table">
            <a:tbl>
              <a:tblPr firstRow="1" firstCol="1" bandRow="1"/>
              <a:tblGrid>
                <a:gridCol w="535431"/>
                <a:gridCol w="1669943"/>
                <a:gridCol w="1012591"/>
                <a:gridCol w="1012591"/>
                <a:gridCol w="1012591"/>
                <a:gridCol w="1012591"/>
                <a:gridCol w="1012591"/>
                <a:gridCol w="1012591"/>
              </a:tblGrid>
              <a:tr h="26678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F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Упражнение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F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МАЛЬЧИКИ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F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ДЕВОЧКИ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F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50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золотой</a:t>
                      </a:r>
                      <a:b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</a:b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значок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F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серебряный</a:t>
                      </a:r>
                      <a:b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</a:b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значок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F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бронзовый</a:t>
                      </a:r>
                      <a:b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</a:b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значок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F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золотой</a:t>
                      </a:r>
                      <a:b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</a:b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значок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F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серебряный</a:t>
                      </a:r>
                      <a:b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</a:b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значок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F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бронзовый</a:t>
                      </a:r>
                      <a:b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</a:b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значок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FBD"/>
                    </a:solidFill>
                  </a:tcPr>
                </a:tc>
              </a:tr>
              <a:tr h="6097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Прыжок в длину с места</a:t>
                      </a:r>
                      <a:b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</a:b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толчком двумя ногами (см)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</a:tr>
              <a:tr h="7032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Метание теннисного мяча в цель, дистанция 6м (кол-во попаданий)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</a:tr>
              <a:tr h="7032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Поднимание туловища из положения лёжа на спине (кол-во раз за 1 мин)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</a:tr>
              <a:tr h="4235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8.1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Бег на лыжах 1км (мин:сек)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8:00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9:00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10:15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8:30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9:30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11:00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</a:tr>
              <a:tr h="9214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8.2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или смешанное передвижение на 1км по пересеченной местности (мин:сек)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6:00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7:00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9:00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6:30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7:30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9:30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</a:tr>
              <a:tr h="4235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Плавание на 25м (мин:сек)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2:30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2:40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3:00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2:30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2:40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3:00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FD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153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47248" cy="1143000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ВЫПОЛНЕНИЯ УПРАЖНЕНИЙ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</p:nvPr>
        </p:nvGraphicFramePr>
        <p:xfrm>
          <a:off x="457200" y="1815083"/>
          <a:ext cx="7467600" cy="37915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33800"/>
                <a:gridCol w="373380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1.2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Бег на короткие дистанции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Бег проводится по дорожкам стадиона или на любой ровной площадке с твердым покрытием. Бег на 30 м выполняется с высокого старта, бег на 60 и 100 м — с низкого или высокого старта. Участники стартуют по 2 — 4 человека.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9525" marR="9525" marT="9525" marB="9525" anchor="ctr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Смешанное передвижение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Смешанное передвижение состоит из бега, переходящего в ходьбу в любой последовательности. Проводится по беговой дорожке стадиона или любой ровной местности. Максимальное количество участников забега — 20 человек.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9525" marR="9525" marT="9525" marB="9525" anchor="ctr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3.1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Подтягивание из виса на высокой перекладине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Подтягивание из виса на высокой перекладине выполняется из исходного положения: вис хватом сверху, кисти рук на ширине плеч, руки, туловище и ноги выпрямлены, ноги не касаются пола, ступни вместе.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Участник подтягивается так, чтобы подбородок пересек верхнюю линию грифа перекладины, затем опускается в вис и, зафиксировав на 0,5 секунд исходное положение, продолжает выполнение упражнения. Засчитывается количество правильно выполненных подтягиваний.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</a:tbl>
          </a:graphicData>
        </a:graphic>
      </p:graphicFrame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36" y="1684716"/>
            <a:ext cx="8262704" cy="498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73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ВЫПОЛНЕНИЯ УПРАЖНЕНИЙ: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7920880" cy="4905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50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ВЫПОЛНЕНИЯ УПРАЖНЕНИЙ: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720080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13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 детей под песню о Г.Т.О.  и построение в три звена за эмблемами групп.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05451"/>
            <a:ext cx="8280920" cy="5252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57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127</TotalTime>
  <Words>709</Words>
  <Application>Microsoft Office PowerPoint</Application>
  <PresentationFormat>Экран (4:3)</PresentationFormat>
  <Paragraphs>182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Эркер</vt:lpstr>
      <vt:lpstr>Г.Т.О. для дошколят. Инструктор по физической культуре АНО ДО «Город Детства»  Татьянина О.А.</vt:lpstr>
      <vt:lpstr>Цель : приобщение детей к спорту, здоровому активному образу жизни через физкультурно-спортивную организованную модель в ДОУ.</vt:lpstr>
      <vt:lpstr>Зачем нужно ГТО в дошкольном возрасте?  Три цели преследуй: здоровье, спорт, победу. </vt:lpstr>
      <vt:lpstr>ОБЯЗАТЕЛЬНЫЕ ИСПЫТАНИЯ (ТЕСТЫ)</vt:lpstr>
      <vt:lpstr>ИСПЫТАНИЯ (ТЕСТЫ) ПО ВЫБОРУ</vt:lpstr>
      <vt:lpstr>ПРАВИЛА ВЫПОЛНЕНИЯ УПРАЖНЕНИЙ:</vt:lpstr>
      <vt:lpstr>ПРАВИЛА ВЫПОЛНЕНИЯ УПРАЖНЕНИЙ:</vt:lpstr>
      <vt:lpstr>ПРАВИЛА ВЫПОЛНЕНИЯ УПРАЖНЕНИЙ:</vt:lpstr>
      <vt:lpstr>Вход детей под песню о Г.Т.О.  и построение в три звена за эмблемами групп.</vt:lpstr>
      <vt:lpstr>Равняйсь! Смирно! Флаги внести!</vt:lpstr>
      <vt:lpstr>ЖЮРИ: 1.Глотова Ирина Юрьевна, директор детской юношеской спортивной школы г. о. Кинель, руководитель центра тестирования Г.Т.О. 2.Глотов Евгений Тихонович, главный судья центра тестирования Г.Т.О., старший инструктор – методист спортивной школы г. о. Кинель. 3.Тихонов Евгений Александрович, судья по видам спорта центра тестирования Г.Т.О., тренер - преподаватель спортивной школы, судья всероссийской категории по тяжёлой атлетике, кандидат в мастера спорта. 4.Петрова Евгения Евгеньевна, администратор центра тестирования Г.Т.О., методист спортивной школы.</vt:lpstr>
      <vt:lpstr>МЕТАНИЕ В ВЕРТИКАЛЬНУЮ ЦЕЛЬ.</vt:lpstr>
      <vt:lpstr>ОТЖИМАНИЕ.</vt:lpstr>
      <vt:lpstr>НАКЛОН ВПЕРЕД.</vt:lpstr>
      <vt:lpstr>ПРЫЖКИ В ДЛИНУ С МЕСТА.</vt:lpstr>
      <vt:lpstr>Бег – смешанное передвижение – 1 километр</vt:lpstr>
      <vt:lpstr>Плавание – 10 метров</vt:lpstr>
      <vt:lpstr> РЕЗУЛЬТАТ: </vt:lpstr>
      <vt:lpstr>ЗОЛОТЫЕ ПРИЗЕРЫ ГТО:  </vt:lpstr>
      <vt:lpstr>СЕРЕБРЯННЫЕ ПРИЗЕРЫ ГТО:  </vt:lpstr>
      <vt:lpstr>БРОНЗОВЫЕ ПРИЗЕРЫ ГТО: </vt:lpstr>
      <vt:lpstr>ЖЕЛАЕМ ВСЕМ СДАТЬ НОРМЫ Г.Т.О.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Г.Т.О. для дошколят. Инструктор по физической культуре АНО ДО «Город Детства»  Татьянина О.А.</dc:title>
  <dc:creator>Пользователь</dc:creator>
  <cp:lastModifiedBy>Пользователь</cp:lastModifiedBy>
  <cp:revision>14</cp:revision>
  <dcterms:created xsi:type="dcterms:W3CDTF">2018-12-03T09:50:36Z</dcterms:created>
  <dcterms:modified xsi:type="dcterms:W3CDTF">2019-01-28T10:46:58Z</dcterms:modified>
</cp:coreProperties>
</file>