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-tech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 МСОКО АСУ РСО для мониторинга качества знаний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78632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Мамаджанова Ю.А.</a:t>
            </a:r>
          </a:p>
          <a:p>
            <a:pPr algn="r"/>
            <a:r>
              <a:rPr lang="ru-RU" sz="2000" dirty="0" smtClean="0"/>
              <a:t>учитель математики и информатики</a:t>
            </a:r>
          </a:p>
          <a:p>
            <a:pPr algn="r"/>
            <a:r>
              <a:rPr lang="ru-RU" sz="2000" dirty="0" smtClean="0"/>
              <a:t>ГБОУ СОШ с. Георгиевка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None/>
            </a:pPr>
            <a:r>
              <a:rPr lang="ru-RU" dirty="0" smtClean="0"/>
              <a:t>При подготовке презентации использованы данные компании </a:t>
            </a:r>
            <a:r>
              <a:rPr lang="ru-RU" b="1" dirty="0" smtClean="0"/>
              <a:t>ЗАО </a:t>
            </a:r>
            <a:r>
              <a:rPr lang="en-US" b="1" dirty="0" smtClean="0"/>
              <a:t>«</a:t>
            </a:r>
            <a:r>
              <a:rPr lang="ru-RU" b="1" dirty="0" err="1" smtClean="0"/>
              <a:t>ИРТех</a:t>
            </a:r>
            <a:r>
              <a:rPr lang="en-US" b="1" dirty="0" smtClean="0"/>
              <a:t>»</a:t>
            </a:r>
            <a:r>
              <a:rPr lang="ru-RU" b="1" dirty="0" smtClean="0"/>
              <a:t> </a:t>
            </a:r>
            <a:r>
              <a:rPr lang="ru-RU" dirty="0" smtClean="0"/>
              <a:t>г. Самара</a:t>
            </a:r>
            <a:endParaRPr lang="en-US" dirty="0" smtClean="0"/>
          </a:p>
          <a:p>
            <a:pPr marL="1588" indent="12700">
              <a:buNone/>
            </a:pPr>
            <a:r>
              <a:rPr lang="ru-RU" dirty="0" err="1" smtClean="0">
                <a:hlinkClick r:id="rId2"/>
              </a:rPr>
              <a:t>www.ir-tech.ru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025" y="500042"/>
            <a:ext cx="8388379" cy="600164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Основными возможностями модуля «МСОКО» являются: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расчет прогноза успешности сдачи ЕГЭ и ОГЭ;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автоматизированный расчет показателей качества образования;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анализ диагностических работ по протоколам, разработанным в соответствии с ФГОС;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формирование отчетов об уровне индивидуальных учебных достижений обучающихся, о результатах освоения образовательной программы в каждом классе и школе в целом;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выявление проблемных компонентов, влияющих на качество образования, учет динамики их проявления;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автоматизированное формирование отчетов о качестве образования не только в форме таблиц, но и в удобном для пользователей текстовом виде (формат WORD).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педагога</a:t>
            </a:r>
            <a:endParaRPr lang="ru-RU" dirty="0"/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44463" y="1468438"/>
            <a:ext cx="8642379" cy="13285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Отчёты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</a:rPr>
              <a:t>по классу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Ø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Содержат результаты контрольных работ (с расшифровкой каждого задания в соответствии с кодификатором ФИПИ, а также, с информацией об освоенных и неосвоенных контролируемых элементах содержания (КЭС).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6" y="2786058"/>
            <a:ext cx="5842800" cy="368618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786058"/>
            <a:ext cx="4471822" cy="347664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4149915" cy="307976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643182"/>
            <a:ext cx="5546835" cy="389667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786" y="78579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Анализ периода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428596" y="500042"/>
            <a:ext cx="81740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О результатах образовательных достижений класса с детализацией по показателям результатов обучения по сравнению с требованиями стандарта, с перечислением учеников, имеющих проблемы в освоении образовательной программы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95" y="2071678"/>
            <a:ext cx="8404293" cy="421484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14290"/>
            <a:ext cx="6221443" cy="39751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215900" y="1506538"/>
            <a:ext cx="2365375" cy="255454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Для параллелей 9 и 11 предусмотрено получение прогноза итога экзаменов – ОГЭ и ЕГЭ соответственно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357158" y="4714884"/>
            <a:ext cx="8451878" cy="145167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Прогноз считается исходя из результатов контрольных работ по предмету за текущий и предыдущий учебный год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Pts val="1800"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Диапазоны баллов выставляются в настройках для каждого предмета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МСОКО для родителей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152" r="31059" b="7506"/>
          <a:stretch>
            <a:fillRect/>
          </a:stretch>
        </p:blipFill>
        <p:spPr bwMode="auto">
          <a:xfrm>
            <a:off x="785786" y="1083842"/>
            <a:ext cx="6572295" cy="552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2000240"/>
            <a:ext cx="100013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4786322"/>
            <a:ext cx="100013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6250" r="41406" b="32812"/>
          <a:stretch>
            <a:fillRect/>
          </a:stretch>
        </p:blipFill>
        <p:spPr bwMode="auto">
          <a:xfrm>
            <a:off x="642910" y="1000108"/>
            <a:ext cx="7286644" cy="568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3071810"/>
            <a:ext cx="135732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6072206"/>
            <a:ext cx="135732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643050"/>
            <a:ext cx="9144000" cy="2786082"/>
            <a:chOff x="357158" y="1500174"/>
            <a:chExt cx="7929618" cy="1928827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8398" t="22656" r="24805" b="50781"/>
            <a:stretch>
              <a:fillRect/>
            </a:stretch>
          </p:blipFill>
          <p:spPr bwMode="auto">
            <a:xfrm>
              <a:off x="357158" y="1500174"/>
              <a:ext cx="4895636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8398" t="23395" r="48828" b="50781"/>
            <a:stretch>
              <a:fillRect/>
            </a:stretch>
          </p:blipFill>
          <p:spPr bwMode="auto">
            <a:xfrm>
              <a:off x="5214942" y="1500175"/>
              <a:ext cx="3071834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Прямоугольник 6"/>
          <p:cNvSpPr/>
          <p:nvPr/>
        </p:nvSpPr>
        <p:spPr>
          <a:xfrm>
            <a:off x="214282" y="3857628"/>
            <a:ext cx="100013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5</TotalTime>
  <Words>234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Calligraphy</vt:lpstr>
      <vt:lpstr>Возможности МСОКО АСУ РСО для мониторинга качества знаний учащихся</vt:lpstr>
      <vt:lpstr>Слайд 2</vt:lpstr>
      <vt:lpstr>Для педагога</vt:lpstr>
      <vt:lpstr>Слайд 4</vt:lpstr>
      <vt:lpstr>Слайд 5</vt:lpstr>
      <vt:lpstr>Слайд 6</vt:lpstr>
      <vt:lpstr>МСОКО для родителей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Семья</cp:lastModifiedBy>
  <cp:revision>2</cp:revision>
  <dcterms:created xsi:type="dcterms:W3CDTF">2014-09-16T21:31:33Z</dcterms:created>
  <dcterms:modified xsi:type="dcterms:W3CDTF">2019-01-29T19:53:14Z</dcterms:modified>
</cp:coreProperties>
</file>