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9" r:id="rId4"/>
    <p:sldId id="260" r:id="rId5"/>
    <p:sldId id="261" r:id="rId6"/>
    <p:sldId id="262" r:id="rId7"/>
    <p:sldId id="270" r:id="rId8"/>
    <p:sldId id="258" r:id="rId9"/>
    <p:sldId id="272" r:id="rId10"/>
    <p:sldId id="263" r:id="rId11"/>
    <p:sldId id="264" r:id="rId12"/>
    <p:sldId id="265" r:id="rId13"/>
    <p:sldId id="274" r:id="rId14"/>
    <p:sldId id="273" r:id="rId15"/>
    <p:sldId id="259" r:id="rId16"/>
    <p:sldId id="266" r:id="rId17"/>
    <p:sldId id="267" r:id="rId18"/>
    <p:sldId id="271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8804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53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5577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1741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79131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753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452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322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732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0458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963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903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52426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подготовки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к ОГЭ по информатике на уроках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7448872" cy="1584176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№8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п.г.т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Алексеевка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г.о.Кинель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информатики и ИКТ: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Плеханова Ксения Юрьевна 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36409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15884" cy="764704"/>
          </a:xfrm>
        </p:spPr>
        <p:txBody>
          <a:bodyPr/>
          <a:lstStyle/>
          <a:p>
            <a:r>
              <a:rPr lang="ru-RU" dirty="0" smtClean="0"/>
              <a:t>Задание № 11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40768"/>
            <a:ext cx="8388424" cy="3888432"/>
          </a:xfrm>
        </p:spPr>
      </p:pic>
    </p:spTree>
    <p:extLst>
      <p:ext uri="{BB962C8B-B14F-4D97-AF65-F5344CB8AC3E}">
        <p14:creationId xmlns:p14="http://schemas.microsoft.com/office/powerpoint/2010/main" xmlns="" val="3218251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15884" cy="6149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№ 14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24744"/>
            <a:ext cx="8388424" cy="3972467"/>
          </a:xfrm>
        </p:spPr>
      </p:pic>
    </p:spTree>
    <p:extLst>
      <p:ext uri="{BB962C8B-B14F-4D97-AF65-F5344CB8AC3E}">
        <p14:creationId xmlns:p14="http://schemas.microsoft.com/office/powerpoint/2010/main" xmlns="" val="2841465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036372" cy="720080"/>
          </a:xfrm>
        </p:spPr>
        <p:txBody>
          <a:bodyPr/>
          <a:lstStyle/>
          <a:p>
            <a:r>
              <a:rPr lang="ru-RU" dirty="0" smtClean="0"/>
              <a:t>Задание №15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96752"/>
            <a:ext cx="8036372" cy="4248472"/>
          </a:xfrm>
        </p:spPr>
      </p:pic>
    </p:spTree>
    <p:extLst>
      <p:ext uri="{BB962C8B-B14F-4D97-AF65-F5344CB8AC3E}">
        <p14:creationId xmlns:p14="http://schemas.microsoft.com/office/powerpoint/2010/main" xmlns="" val="3218437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036372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№16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3660416"/>
            <a:ext cx="8394774" cy="30963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4704"/>
            <a:ext cx="8316416" cy="28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8288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036372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Задание № 17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484784"/>
            <a:ext cx="8136904" cy="4248472"/>
          </a:xfrm>
        </p:spPr>
      </p:pic>
    </p:spTree>
    <p:extLst>
      <p:ext uri="{BB962C8B-B14F-4D97-AF65-F5344CB8AC3E}">
        <p14:creationId xmlns:p14="http://schemas.microsoft.com/office/powerpoint/2010/main" xmlns="" val="3381627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50767039"/>
              </p:ext>
            </p:extLst>
          </p:nvPr>
        </p:nvGraphicFramePr>
        <p:xfrm>
          <a:off x="250825" y="260350"/>
          <a:ext cx="7993062" cy="3182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7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57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56159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Раздел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6159"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Обработка большого массива данных с использованием средств электронной таблицы или базы данных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6159">
                <a:tc>
                  <a:txBody>
                    <a:bodyPr/>
                    <a:lstStyle/>
                    <a:p>
                      <a:r>
                        <a:rPr lang="ru-RU" dirty="0" smtClean="0"/>
                        <a:t>20.1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Короткий алгоритм в среде формального исполнителя или на языке программирования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6159">
                <a:tc>
                  <a:txBody>
                    <a:bodyPr/>
                    <a:lstStyle/>
                    <a:p>
                      <a:r>
                        <a:rPr lang="ru-RU" dirty="0" smtClean="0"/>
                        <a:t>20.2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8, 9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19555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036372" cy="648072"/>
          </a:xfrm>
        </p:spPr>
        <p:txBody>
          <a:bodyPr/>
          <a:lstStyle/>
          <a:p>
            <a:r>
              <a:rPr lang="ru-RU" dirty="0" smtClean="0"/>
              <a:t>Задание № 19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764704"/>
            <a:ext cx="7632848" cy="3456384"/>
          </a:xfrm>
        </p:spPr>
      </p:pic>
    </p:spTree>
    <p:extLst>
      <p:ext uri="{BB962C8B-B14F-4D97-AF65-F5344CB8AC3E}">
        <p14:creationId xmlns:p14="http://schemas.microsoft.com/office/powerpoint/2010/main" xmlns="" val="1955380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036372" cy="764704"/>
          </a:xfrm>
        </p:spPr>
        <p:txBody>
          <a:bodyPr/>
          <a:lstStyle/>
          <a:p>
            <a:r>
              <a:rPr lang="ru-RU" dirty="0" smtClean="0"/>
              <a:t>Задание № 20.1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764704"/>
            <a:ext cx="5328593" cy="359791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2996952"/>
            <a:ext cx="410445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5351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108380" cy="648072"/>
          </a:xfrm>
        </p:spPr>
        <p:txBody>
          <a:bodyPr/>
          <a:lstStyle/>
          <a:p>
            <a:r>
              <a:rPr lang="ru-RU" dirty="0" smtClean="0"/>
              <a:t>Задание № 20.2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859" y="1124744"/>
            <a:ext cx="3769061" cy="410445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Напишите программу, которая в последовательности натуральных чисел определяет количество двузначных чисел, кратных 8. Программа получает на вход натуральные числа, количество введённых чисел неизвестно, последовательность чисел заканчивается числом 0 (0 – признак окончания ввода, не входит в последовательность). Количество чисел не превышает 1000. Введённые числа не превышают 30 000.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1775" y="0"/>
            <a:ext cx="46385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3855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492896"/>
            <a:ext cx="8061568" cy="1584176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92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29193278"/>
              </p:ext>
            </p:extLst>
          </p:nvPr>
        </p:nvGraphicFramePr>
        <p:xfrm>
          <a:off x="250825" y="188909"/>
          <a:ext cx="7921626" cy="6480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7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2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8045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Раздел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8045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Количественные параметры информационных объектов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8045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Значение логического выражения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8045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Формальные описания реальных объектов и процессов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7,9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45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Файловая система организации данных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8045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Формульная зависимость в графическом виде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8045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Алгоритм для конкретного исполнителя с фиксированным набором команд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045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Кодирование и декодирование информации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5, 7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48045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Линейный алгоритм, записанный на алгоритмическом языке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48045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Простейший циклический алгоритм, записанный на алгоритмическом языке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1454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036372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Задание № 1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64501"/>
            <a:ext cx="8785100" cy="29835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45024"/>
            <a:ext cx="5580112" cy="21602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4499992" y="5850803"/>
                <a:ext cx="4250347" cy="890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количественные величины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размерности</m:t>
                          </m:r>
                        </m:den>
                      </m:f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5850803"/>
                <a:ext cx="4250347" cy="8905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83059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036372" cy="686976"/>
          </a:xfrm>
        </p:spPr>
        <p:txBody>
          <a:bodyPr/>
          <a:lstStyle/>
          <a:p>
            <a:r>
              <a:rPr lang="ru-RU" dirty="0" smtClean="0"/>
              <a:t>Задание № 3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28800"/>
            <a:ext cx="9029802" cy="4752528"/>
          </a:xfrm>
        </p:spPr>
      </p:pic>
    </p:spTree>
    <p:extLst>
      <p:ext uri="{BB962C8B-B14F-4D97-AF65-F5344CB8AC3E}">
        <p14:creationId xmlns:p14="http://schemas.microsoft.com/office/powerpoint/2010/main" xmlns="" val="4061083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215884" cy="648072"/>
          </a:xfrm>
        </p:spPr>
        <p:txBody>
          <a:bodyPr/>
          <a:lstStyle/>
          <a:p>
            <a:r>
              <a:rPr lang="ru-RU" dirty="0"/>
              <a:t>Задание № 3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7149648"/>
              </p:ext>
            </p:extLst>
          </p:nvPr>
        </p:nvGraphicFramePr>
        <p:xfrm>
          <a:off x="107950" y="764705"/>
          <a:ext cx="7920038" cy="3566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600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926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метода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395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 географический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 геометрических фигур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03166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Учащемуся предоставляется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карта местности, и таблица протяженности. Предлагается вычислить маршрут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Учащемуся предоставляется геометрическая,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отмеченными вершинами и весом ребер. Нужно заполнить таблицу весов.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4365104"/>
            <a:ext cx="4104456" cy="24928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4452122"/>
            <a:ext cx="5004048" cy="214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6786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215884" cy="648072"/>
          </a:xfrm>
        </p:spPr>
        <p:txBody>
          <a:bodyPr/>
          <a:lstStyle/>
          <a:p>
            <a:r>
              <a:rPr lang="ru-RU" dirty="0" smtClean="0"/>
              <a:t>Задание №6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764704"/>
            <a:ext cx="8208912" cy="288032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45024"/>
            <a:ext cx="8460432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8572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15884" cy="764704"/>
          </a:xfrm>
        </p:spPr>
        <p:txBody>
          <a:bodyPr/>
          <a:lstStyle/>
          <a:p>
            <a:r>
              <a:rPr lang="ru-RU" dirty="0" smtClean="0"/>
              <a:t>Задание № 7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6" y="1340768"/>
            <a:ext cx="8388424" cy="4248472"/>
          </a:xfrm>
        </p:spPr>
      </p:pic>
    </p:spTree>
    <p:extLst>
      <p:ext uri="{BB962C8B-B14F-4D97-AF65-F5344CB8AC3E}">
        <p14:creationId xmlns:p14="http://schemas.microsoft.com/office/powerpoint/2010/main" xmlns="" val="183476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80285360"/>
              </p:ext>
            </p:extLst>
          </p:nvPr>
        </p:nvGraphicFramePr>
        <p:xfrm>
          <a:off x="179388" y="188907"/>
          <a:ext cx="8209036" cy="6285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1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53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54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5246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Раздел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5246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Циклический алгоритм обработки массива чисел, записанный на алгоритмическом языке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5246"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Анализирование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информации, представленной в виде схем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5246"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Осуществление поиска в готовой базе данных по сформулированному условию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5246"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Дискретная форма представления числовой, текстовой, графической и звуковой информации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6 - 8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5246"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Простой линейный алгоритм для формального исполнителя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8737"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Скорость передачи информации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55246"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Алгоритм, записанный на естественном языке, обрабатывающий цепочки символов или списки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55246"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Информационно-коммуникационные технологии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55246"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Осуществление поиска информации в Интернете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7, 9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2381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8215884" cy="648072"/>
          </a:xfrm>
        </p:spPr>
        <p:txBody>
          <a:bodyPr/>
          <a:lstStyle/>
          <a:p>
            <a:r>
              <a:rPr lang="ru-RU" dirty="0" smtClean="0"/>
              <a:t>Задание № 10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68760"/>
            <a:ext cx="8388424" cy="3960440"/>
          </a:xfrm>
        </p:spPr>
      </p:pic>
    </p:spTree>
    <p:extLst>
      <p:ext uri="{BB962C8B-B14F-4D97-AF65-F5344CB8AC3E}">
        <p14:creationId xmlns:p14="http://schemas.microsoft.com/office/powerpoint/2010/main" xmlns="" val="1002565480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76</TotalTime>
  <Words>348</Words>
  <Application>Microsoft Office PowerPoint</Application>
  <PresentationFormat>Экран (4:3)</PresentationFormat>
  <Paragraphs>96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View</vt:lpstr>
      <vt:lpstr>Этапы подготовки школьников к ОГЭ по информатике на уроках</vt:lpstr>
      <vt:lpstr>Слайд 2</vt:lpstr>
      <vt:lpstr>Задание № 1</vt:lpstr>
      <vt:lpstr>Задание № 3</vt:lpstr>
      <vt:lpstr>Задание № 3</vt:lpstr>
      <vt:lpstr>Задание №6</vt:lpstr>
      <vt:lpstr>Задание № 7</vt:lpstr>
      <vt:lpstr>Слайд 8</vt:lpstr>
      <vt:lpstr>Задание № 10</vt:lpstr>
      <vt:lpstr>Задание № 11</vt:lpstr>
      <vt:lpstr>Задание № 14</vt:lpstr>
      <vt:lpstr>Задание №15</vt:lpstr>
      <vt:lpstr>Задание №16</vt:lpstr>
      <vt:lpstr>Задание № 17</vt:lpstr>
      <vt:lpstr>Слайд 15</vt:lpstr>
      <vt:lpstr>Задание № 19</vt:lpstr>
      <vt:lpstr>Задание № 20.1</vt:lpstr>
      <vt:lpstr>Задание № 20.2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исследовательских методов при подготовке школьников к ОГЭ по информатике на уроках</dc:title>
  <dc:creator>DNS</dc:creator>
  <cp:lastModifiedBy>Teacher</cp:lastModifiedBy>
  <cp:revision>5</cp:revision>
  <dcterms:created xsi:type="dcterms:W3CDTF">2018-08-23T18:00:31Z</dcterms:created>
  <dcterms:modified xsi:type="dcterms:W3CDTF">2018-08-24T05:43:04Z</dcterms:modified>
</cp:coreProperties>
</file>